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3" r:id="rId17"/>
    <p:sldId id="276" r:id="rId18"/>
    <p:sldId id="274" r:id="rId19"/>
    <p:sldId id="275" r:id="rId20"/>
    <p:sldId id="288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7098B6"/>
    <a:srgbClr val="004B85"/>
    <a:srgbClr val="C88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IDAN BIN IDRIS" userId="a9101b9a-c0bc-47a9-8dfb-550f835e45ce" providerId="ADAL" clId="{6957FCF9-D7A6-4374-9481-E8D688940636}"/>
    <pc:docChg chg="undo redo custSel addSld delSld modSld">
      <pc:chgData name="SHAHIDAN BIN IDRIS" userId="a9101b9a-c0bc-47a9-8dfb-550f835e45ce" providerId="ADAL" clId="{6957FCF9-D7A6-4374-9481-E8D688940636}" dt="2021-08-07T07:12:57.329" v="11848" actId="47"/>
      <pc:docMkLst>
        <pc:docMk/>
      </pc:docMkLst>
      <pc:sldChg chg="addSp delSp modSp mod modClrScheme chgLayout">
        <pc:chgData name="SHAHIDAN BIN IDRIS" userId="a9101b9a-c0bc-47a9-8dfb-550f835e45ce" providerId="ADAL" clId="{6957FCF9-D7A6-4374-9481-E8D688940636}" dt="2021-08-07T04:25:11.899" v="11688" actId="1037"/>
        <pc:sldMkLst>
          <pc:docMk/>
          <pc:sldMk cId="3341474013" sldId="256"/>
        </pc:sldMkLst>
        <pc:spChg chg="del">
          <ac:chgData name="SHAHIDAN BIN IDRIS" userId="a9101b9a-c0bc-47a9-8dfb-550f835e45ce" providerId="ADAL" clId="{6957FCF9-D7A6-4374-9481-E8D688940636}" dt="2021-07-31T08:14:22.922" v="0" actId="700"/>
          <ac:spMkLst>
            <pc:docMk/>
            <pc:sldMk cId="3341474013" sldId="256"/>
            <ac:spMk id="2" creationId="{3B6CDF24-70FA-4EAF-A5F1-7953A83E56B5}"/>
          </ac:spMkLst>
        </pc:spChg>
        <pc:spChg chg="del mod">
          <ac:chgData name="SHAHIDAN BIN IDRIS" userId="a9101b9a-c0bc-47a9-8dfb-550f835e45ce" providerId="ADAL" clId="{6957FCF9-D7A6-4374-9481-E8D688940636}" dt="2021-08-01T14:49:54.852" v="11357" actId="478"/>
          <ac:spMkLst>
            <pc:docMk/>
            <pc:sldMk cId="3341474013" sldId="256"/>
            <ac:spMk id="2" creationId="{B3954100-3688-4A45-8F11-1E32130F25AB}"/>
          </ac:spMkLst>
        </pc:spChg>
        <pc:spChg chg="del">
          <ac:chgData name="SHAHIDAN BIN IDRIS" userId="a9101b9a-c0bc-47a9-8dfb-550f835e45ce" providerId="ADAL" clId="{6957FCF9-D7A6-4374-9481-E8D688940636}" dt="2021-07-31T08:14:22.922" v="0" actId="700"/>
          <ac:spMkLst>
            <pc:docMk/>
            <pc:sldMk cId="3341474013" sldId="256"/>
            <ac:spMk id="3" creationId="{9F84DFF7-BE61-4997-9D83-ECE4918CC0EE}"/>
          </ac:spMkLst>
        </pc:spChg>
        <pc:spChg chg="add del mod">
          <ac:chgData name="SHAHIDAN BIN IDRIS" userId="a9101b9a-c0bc-47a9-8dfb-550f835e45ce" providerId="ADAL" clId="{6957FCF9-D7A6-4374-9481-E8D688940636}" dt="2021-07-31T08:20:06.256" v="10" actId="478"/>
          <ac:spMkLst>
            <pc:docMk/>
            <pc:sldMk cId="3341474013" sldId="256"/>
            <ac:spMk id="6" creationId="{FEB64FB2-4169-4292-8495-FBA5224785F3}"/>
          </ac:spMkLst>
        </pc:spChg>
        <pc:spChg chg="add mod">
          <ac:chgData name="SHAHIDAN BIN IDRIS" userId="a9101b9a-c0bc-47a9-8dfb-550f835e45ce" providerId="ADAL" clId="{6957FCF9-D7A6-4374-9481-E8D688940636}" dt="2021-07-31T08:26:01.540" v="74" actId="14100"/>
          <ac:spMkLst>
            <pc:docMk/>
            <pc:sldMk cId="3341474013" sldId="256"/>
            <ac:spMk id="7" creationId="{F720C5F6-9F52-40A6-A5A8-63642F1CEFAE}"/>
          </ac:spMkLst>
        </pc:spChg>
        <pc:spChg chg="add mod ord">
          <ac:chgData name="SHAHIDAN BIN IDRIS" userId="a9101b9a-c0bc-47a9-8dfb-550f835e45ce" providerId="ADAL" clId="{6957FCF9-D7A6-4374-9481-E8D688940636}" dt="2021-07-31T08:31:19.282" v="95" actId="1076"/>
          <ac:spMkLst>
            <pc:docMk/>
            <pc:sldMk cId="3341474013" sldId="256"/>
            <ac:spMk id="12" creationId="{2E5F2292-3A29-4859-9C86-5815AD2436E6}"/>
          </ac:spMkLst>
        </pc:spChg>
        <pc:spChg chg="add mod">
          <ac:chgData name="SHAHIDAN BIN IDRIS" userId="a9101b9a-c0bc-47a9-8dfb-550f835e45ce" providerId="ADAL" clId="{6957FCF9-D7A6-4374-9481-E8D688940636}" dt="2021-08-07T04:13:35.344" v="11596" actId="1076"/>
          <ac:spMkLst>
            <pc:docMk/>
            <pc:sldMk cId="3341474013" sldId="256"/>
            <ac:spMk id="17" creationId="{7EE3634F-9A20-4A5A-A1A5-B6470593FCDF}"/>
          </ac:spMkLst>
        </pc:spChg>
        <pc:spChg chg="add mod">
          <ac:chgData name="SHAHIDAN BIN IDRIS" userId="a9101b9a-c0bc-47a9-8dfb-550f835e45ce" providerId="ADAL" clId="{6957FCF9-D7A6-4374-9481-E8D688940636}" dt="2021-08-07T04:14:02.048" v="11607" actId="1076"/>
          <ac:spMkLst>
            <pc:docMk/>
            <pc:sldMk cId="3341474013" sldId="256"/>
            <ac:spMk id="18" creationId="{32DFF2C4-381A-4EA7-AB81-CC6BB9AB63B9}"/>
          </ac:spMkLst>
        </pc:spChg>
        <pc:spChg chg="add mod">
          <ac:chgData name="SHAHIDAN BIN IDRIS" userId="a9101b9a-c0bc-47a9-8dfb-550f835e45ce" providerId="ADAL" clId="{6957FCF9-D7A6-4374-9481-E8D688940636}" dt="2021-08-07T04:13:59.566" v="11606" actId="1076"/>
          <ac:spMkLst>
            <pc:docMk/>
            <pc:sldMk cId="3341474013" sldId="256"/>
            <ac:spMk id="19" creationId="{9A1EB3D0-7F75-4FE0-AD51-3C843A4B1D13}"/>
          </ac:spMkLst>
        </pc:spChg>
        <pc:picChg chg="add mod modCrop">
          <ac:chgData name="SHAHIDAN BIN IDRIS" userId="a9101b9a-c0bc-47a9-8dfb-550f835e45ce" providerId="ADAL" clId="{6957FCF9-D7A6-4374-9481-E8D688940636}" dt="2021-08-07T04:14:04.769" v="11608" actId="1076"/>
          <ac:picMkLst>
            <pc:docMk/>
            <pc:sldMk cId="3341474013" sldId="256"/>
            <ac:picMk id="3" creationId="{810E32F4-386D-492D-8440-CD535B325D52}"/>
          </ac:picMkLst>
        </pc:picChg>
        <pc:picChg chg="add del mod">
          <ac:chgData name="SHAHIDAN BIN IDRIS" userId="a9101b9a-c0bc-47a9-8dfb-550f835e45ce" providerId="ADAL" clId="{6957FCF9-D7A6-4374-9481-E8D688940636}" dt="2021-08-07T04:12:39.878" v="11581" actId="931"/>
          <ac:picMkLst>
            <pc:docMk/>
            <pc:sldMk cId="3341474013" sldId="256"/>
            <ac:picMk id="5" creationId="{A9E3FEAE-012F-4D66-B463-B3845C39C4DD}"/>
          </ac:picMkLst>
        </pc:picChg>
        <pc:picChg chg="add del mod">
          <ac:chgData name="SHAHIDAN BIN IDRIS" userId="a9101b9a-c0bc-47a9-8dfb-550f835e45ce" providerId="ADAL" clId="{6957FCF9-D7A6-4374-9481-E8D688940636}" dt="2021-07-31T08:21:47.293" v="22" actId="478"/>
          <ac:picMkLst>
            <pc:docMk/>
            <pc:sldMk cId="3341474013" sldId="256"/>
            <ac:picMk id="5" creationId="{CF6D79E4-46EC-4ED0-95D0-8D3C84E46500}"/>
          </ac:picMkLst>
        </pc:picChg>
        <pc:picChg chg="add mod">
          <ac:chgData name="SHAHIDAN BIN IDRIS" userId="a9101b9a-c0bc-47a9-8dfb-550f835e45ce" providerId="ADAL" clId="{6957FCF9-D7A6-4374-9481-E8D688940636}" dt="2021-08-07T04:25:11.899" v="11688" actId="1037"/>
          <ac:picMkLst>
            <pc:docMk/>
            <pc:sldMk cId="3341474013" sldId="256"/>
            <ac:picMk id="8" creationId="{6CE21B48-45C7-463A-BF2E-F1F3857CEE53}"/>
          </ac:picMkLst>
        </pc:picChg>
        <pc:picChg chg="add mod">
          <ac:chgData name="SHAHIDAN BIN IDRIS" userId="a9101b9a-c0bc-47a9-8dfb-550f835e45ce" providerId="ADAL" clId="{6957FCF9-D7A6-4374-9481-E8D688940636}" dt="2021-07-31T08:26:15.025" v="77" actId="1076"/>
          <ac:picMkLst>
            <pc:docMk/>
            <pc:sldMk cId="3341474013" sldId="256"/>
            <ac:picMk id="9" creationId="{E30CF37F-615E-4E60-91D2-7028B7E6AA52}"/>
          </ac:picMkLst>
        </pc:picChg>
        <pc:picChg chg="add del mod">
          <ac:chgData name="SHAHIDAN BIN IDRIS" userId="a9101b9a-c0bc-47a9-8dfb-550f835e45ce" providerId="ADAL" clId="{6957FCF9-D7A6-4374-9481-E8D688940636}" dt="2021-07-31T08:25:47.302" v="73" actId="478"/>
          <ac:picMkLst>
            <pc:docMk/>
            <pc:sldMk cId="3341474013" sldId="256"/>
            <ac:picMk id="11" creationId="{A507073B-8CC8-44B3-818A-5D1D48890BB7}"/>
          </ac:picMkLst>
        </pc:picChg>
        <pc:picChg chg="add mod modCrop">
          <ac:chgData name="SHAHIDAN BIN IDRIS" userId="a9101b9a-c0bc-47a9-8dfb-550f835e45ce" providerId="ADAL" clId="{6957FCF9-D7A6-4374-9481-E8D688940636}" dt="2021-07-31T08:32:23.202" v="127"/>
          <ac:picMkLst>
            <pc:docMk/>
            <pc:sldMk cId="3341474013" sldId="256"/>
            <ac:picMk id="14" creationId="{7192B32E-C1ED-4596-B776-FEC6CF0DEC85}"/>
          </ac:picMkLst>
        </pc:picChg>
        <pc:picChg chg="add mod modCrop">
          <ac:chgData name="SHAHIDAN BIN IDRIS" userId="a9101b9a-c0bc-47a9-8dfb-550f835e45ce" providerId="ADAL" clId="{6957FCF9-D7A6-4374-9481-E8D688940636}" dt="2021-07-31T08:32:26.474" v="128"/>
          <ac:picMkLst>
            <pc:docMk/>
            <pc:sldMk cId="3341474013" sldId="256"/>
            <ac:picMk id="16" creationId="{39954AA1-958F-4AD4-8E4F-FA3D357BCAB8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8:42.817" v="11676" actId="20577"/>
        <pc:sldMkLst>
          <pc:docMk/>
          <pc:sldMk cId="1182072045" sldId="257"/>
        </pc:sldMkLst>
        <pc:spChg chg="del">
          <ac:chgData name="SHAHIDAN BIN IDRIS" userId="a9101b9a-c0bc-47a9-8dfb-550f835e45ce" providerId="ADAL" clId="{6957FCF9-D7A6-4374-9481-E8D688940636}" dt="2021-08-01T14:49:59.237" v="11358" actId="478"/>
          <ac:spMkLst>
            <pc:docMk/>
            <pc:sldMk cId="1182072045" sldId="257"/>
            <ac:spMk id="3" creationId="{2BDBBF95-25AE-4FBB-A9BF-CED5D1852B7B}"/>
          </ac:spMkLst>
        </pc:spChg>
        <pc:spChg chg="mod">
          <ac:chgData name="SHAHIDAN BIN IDRIS" userId="a9101b9a-c0bc-47a9-8dfb-550f835e45ce" providerId="ADAL" clId="{6957FCF9-D7A6-4374-9481-E8D688940636}" dt="2021-07-31T08:42:03.543" v="497" actId="20577"/>
          <ac:spMkLst>
            <pc:docMk/>
            <pc:sldMk cId="1182072045" sldId="257"/>
            <ac:spMk id="12" creationId="{2E5F2292-3A29-4859-9C86-5815AD2436E6}"/>
          </ac:spMkLst>
        </pc:spChg>
        <pc:spChg chg="del">
          <ac:chgData name="SHAHIDAN BIN IDRIS" userId="a9101b9a-c0bc-47a9-8dfb-550f835e45ce" providerId="ADAL" clId="{6957FCF9-D7A6-4374-9481-E8D688940636}" dt="2021-07-31T08:42:25.084" v="499" actId="478"/>
          <ac:spMkLst>
            <pc:docMk/>
            <pc:sldMk cId="1182072045" sldId="257"/>
            <ac:spMk id="17" creationId="{7EE3634F-9A20-4A5A-A1A5-B6470593FCDF}"/>
          </ac:spMkLst>
        </pc:spChg>
        <pc:spChg chg="del">
          <ac:chgData name="SHAHIDAN BIN IDRIS" userId="a9101b9a-c0bc-47a9-8dfb-550f835e45ce" providerId="ADAL" clId="{6957FCF9-D7A6-4374-9481-E8D688940636}" dt="2021-07-31T08:42:07.532" v="498" actId="478"/>
          <ac:spMkLst>
            <pc:docMk/>
            <pc:sldMk cId="1182072045" sldId="257"/>
            <ac:spMk id="18" creationId="{32DFF2C4-381A-4EA7-AB81-CC6BB9AB63B9}"/>
          </ac:spMkLst>
        </pc:spChg>
        <pc:spChg chg="del">
          <ac:chgData name="SHAHIDAN BIN IDRIS" userId="a9101b9a-c0bc-47a9-8dfb-550f835e45ce" providerId="ADAL" clId="{6957FCF9-D7A6-4374-9481-E8D688940636}" dt="2021-07-31T08:42:07.532" v="498" actId="478"/>
          <ac:spMkLst>
            <pc:docMk/>
            <pc:sldMk cId="1182072045" sldId="257"/>
            <ac:spMk id="19" creationId="{9A1EB3D0-7F75-4FE0-AD51-3C843A4B1D13}"/>
          </ac:spMkLst>
        </pc:spChg>
        <pc:graphicFrameChg chg="add mod modGraphic">
          <ac:chgData name="SHAHIDAN BIN IDRIS" userId="a9101b9a-c0bc-47a9-8dfb-550f835e45ce" providerId="ADAL" clId="{6957FCF9-D7A6-4374-9481-E8D688940636}" dt="2021-08-07T04:18:42.817" v="11676" actId="20577"/>
          <ac:graphicFrameMkLst>
            <pc:docMk/>
            <pc:sldMk cId="1182072045" sldId="257"/>
            <ac:graphicFrameMk id="2" creationId="{75DB30EB-031C-4F11-951A-28F4FF645412}"/>
          </ac:graphicFrameMkLst>
        </pc:graphicFrameChg>
        <pc:picChg chg="del">
          <ac:chgData name="SHAHIDAN BIN IDRIS" userId="a9101b9a-c0bc-47a9-8dfb-550f835e45ce" providerId="ADAL" clId="{6957FCF9-D7A6-4374-9481-E8D688940636}" dt="2021-07-31T08:42:25.558" v="500" actId="478"/>
          <ac:picMkLst>
            <pc:docMk/>
            <pc:sldMk cId="1182072045" sldId="257"/>
            <ac:picMk id="14" creationId="{7192B32E-C1ED-4596-B776-FEC6CF0DEC85}"/>
          </ac:picMkLst>
        </pc:picChg>
        <pc:picChg chg="del">
          <ac:chgData name="SHAHIDAN BIN IDRIS" userId="a9101b9a-c0bc-47a9-8dfb-550f835e45ce" providerId="ADAL" clId="{6957FCF9-D7A6-4374-9481-E8D688940636}" dt="2021-07-31T08:42:26.008" v="501" actId="478"/>
          <ac:picMkLst>
            <pc:docMk/>
            <pc:sldMk cId="1182072045" sldId="257"/>
            <ac:picMk id="16" creationId="{39954AA1-958F-4AD4-8E4F-FA3D357BCAB8}"/>
          </ac:picMkLst>
        </pc:picChg>
      </pc:sldChg>
      <pc:sldChg chg="addSp delSp modSp add mod modAnim">
        <pc:chgData name="SHAHIDAN BIN IDRIS" userId="a9101b9a-c0bc-47a9-8dfb-550f835e45ce" providerId="ADAL" clId="{6957FCF9-D7A6-4374-9481-E8D688940636}" dt="2021-08-01T14:58:48.802" v="11545"/>
        <pc:sldMkLst>
          <pc:docMk/>
          <pc:sldMk cId="1251349575" sldId="258"/>
        </pc:sldMkLst>
        <pc:spChg chg="mod">
          <ac:chgData name="SHAHIDAN BIN IDRIS" userId="a9101b9a-c0bc-47a9-8dfb-550f835e45ce" providerId="ADAL" clId="{6957FCF9-D7A6-4374-9481-E8D688940636}" dt="2021-08-01T14:50:24.938" v="11364" actId="403"/>
          <ac:spMkLst>
            <pc:docMk/>
            <pc:sldMk cId="1251349575" sldId="258"/>
            <ac:spMk id="2" creationId="{5F3E6DA5-F096-4312-93B6-7591C199AA37}"/>
          </ac:spMkLst>
        </pc:spChg>
        <pc:spChg chg="add del mod">
          <ac:chgData name="SHAHIDAN BIN IDRIS" userId="a9101b9a-c0bc-47a9-8dfb-550f835e45ce" providerId="ADAL" clId="{6957FCF9-D7A6-4374-9481-E8D688940636}" dt="2021-07-31T08:48:30.083" v="832" actId="478"/>
          <ac:spMkLst>
            <pc:docMk/>
            <pc:sldMk cId="1251349575" sldId="258"/>
            <ac:spMk id="6" creationId="{B92935C8-7510-4307-BE16-4A30F432D3AC}"/>
          </ac:spMkLst>
        </pc:spChg>
        <pc:spChg chg="add del mod">
          <ac:chgData name="SHAHIDAN BIN IDRIS" userId="a9101b9a-c0bc-47a9-8dfb-550f835e45ce" providerId="ADAL" clId="{6957FCF9-D7A6-4374-9481-E8D688940636}" dt="2021-07-31T09:09:01.796" v="1288" actId="478"/>
          <ac:spMkLst>
            <pc:docMk/>
            <pc:sldMk cId="1251349575" sldId="258"/>
            <ac:spMk id="6" creationId="{C9AF3513-E58E-4E72-AA12-704EC3E86C98}"/>
          </ac:spMkLst>
        </pc:spChg>
        <pc:spChg chg="del">
          <ac:chgData name="SHAHIDAN BIN IDRIS" userId="a9101b9a-c0bc-47a9-8dfb-550f835e45ce" providerId="ADAL" clId="{6957FCF9-D7A6-4374-9481-E8D688940636}" dt="2021-07-31T09:06:43.890" v="1193" actId="478"/>
          <ac:spMkLst>
            <pc:docMk/>
            <pc:sldMk cId="1251349575" sldId="258"/>
            <ac:spMk id="7" creationId="{F720C5F6-9F52-40A6-A5A8-63642F1CEFAE}"/>
          </ac:spMkLst>
        </pc:spChg>
        <pc:spChg chg="add mod">
          <ac:chgData name="SHAHIDAN BIN IDRIS" userId="a9101b9a-c0bc-47a9-8dfb-550f835e45ce" providerId="ADAL" clId="{6957FCF9-D7A6-4374-9481-E8D688940636}" dt="2021-08-01T14:51:23.497" v="11373" actId="1076"/>
          <ac:spMkLst>
            <pc:docMk/>
            <pc:sldMk cId="1251349575" sldId="258"/>
            <ac:spMk id="8" creationId="{6803B81A-3ADA-4120-8E84-60467A0A4561}"/>
          </ac:spMkLst>
        </pc:spChg>
        <pc:spChg chg="add del mod ord">
          <ac:chgData name="SHAHIDAN BIN IDRIS" userId="a9101b9a-c0bc-47a9-8dfb-550f835e45ce" providerId="ADAL" clId="{6957FCF9-D7A6-4374-9481-E8D688940636}" dt="2021-07-31T08:47:47.979" v="792" actId="478"/>
          <ac:spMkLst>
            <pc:docMk/>
            <pc:sldMk cId="1251349575" sldId="258"/>
            <ac:spMk id="8" creationId="{8B992553-C46F-4E67-A8C2-4AD9CC565753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8" creationId="{E58F39AA-A0D1-47D7-A66F-655FB1A5063D}"/>
          </ac:spMkLst>
        </pc:spChg>
        <pc:spChg chg="add del mod">
          <ac:chgData name="SHAHIDAN BIN IDRIS" userId="a9101b9a-c0bc-47a9-8dfb-550f835e45ce" providerId="ADAL" clId="{6957FCF9-D7A6-4374-9481-E8D688940636}" dt="2021-07-31T08:48:42.208" v="835" actId="478"/>
          <ac:spMkLst>
            <pc:docMk/>
            <pc:sldMk cId="1251349575" sldId="258"/>
            <ac:spMk id="10" creationId="{0C2AB48A-744D-47C4-A0EF-F4BF80F72B76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0" creationId="{2EB0B951-FD99-4302-B62D-C998D09CEBFC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1" creationId="{6AA0F5FD-D875-4E48-A090-C8940B03E8F2}"/>
          </ac:spMkLst>
        </pc:spChg>
        <pc:spChg chg="add del mod">
          <ac:chgData name="SHAHIDAN BIN IDRIS" userId="a9101b9a-c0bc-47a9-8dfb-550f835e45ce" providerId="ADAL" clId="{6957FCF9-D7A6-4374-9481-E8D688940636}" dt="2021-07-31T08:48:42.208" v="835" actId="478"/>
          <ac:spMkLst>
            <pc:docMk/>
            <pc:sldMk cId="1251349575" sldId="258"/>
            <ac:spMk id="11" creationId="{FECD3F19-21F2-4577-ABAF-56D23DBF4A3D}"/>
          </ac:spMkLst>
        </pc:spChg>
        <pc:spChg chg="del mod">
          <ac:chgData name="SHAHIDAN BIN IDRIS" userId="a9101b9a-c0bc-47a9-8dfb-550f835e45ce" providerId="ADAL" clId="{6957FCF9-D7A6-4374-9481-E8D688940636}" dt="2021-07-31T09:06:29.961" v="1191" actId="478"/>
          <ac:spMkLst>
            <pc:docMk/>
            <pc:sldMk cId="1251349575" sldId="258"/>
            <ac:spMk id="12" creationId="{2E5F2292-3A29-4859-9C86-5815AD2436E6}"/>
          </ac:spMkLst>
        </pc:spChg>
        <pc:spChg chg="add del mod">
          <ac:chgData name="SHAHIDAN BIN IDRIS" userId="a9101b9a-c0bc-47a9-8dfb-550f835e45ce" providerId="ADAL" clId="{6957FCF9-D7A6-4374-9481-E8D688940636}" dt="2021-07-31T08:48:42.208" v="835" actId="478"/>
          <ac:spMkLst>
            <pc:docMk/>
            <pc:sldMk cId="1251349575" sldId="258"/>
            <ac:spMk id="13" creationId="{AE4D081E-ADF4-4EC2-9F50-1D70A18D0DE0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4" creationId="{5FDEFC33-685B-4BC6-9254-4E8FA5E10CE9}"/>
          </ac:spMkLst>
        </pc:spChg>
        <pc:spChg chg="add del mod">
          <ac:chgData name="SHAHIDAN BIN IDRIS" userId="a9101b9a-c0bc-47a9-8dfb-550f835e45ce" providerId="ADAL" clId="{6957FCF9-D7A6-4374-9481-E8D688940636}" dt="2021-07-31T08:49:06.029" v="842" actId="478"/>
          <ac:spMkLst>
            <pc:docMk/>
            <pc:sldMk cId="1251349575" sldId="258"/>
            <ac:spMk id="14" creationId="{6851A0FE-ECA2-4D05-93DB-0B0F7549837A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5" creationId="{4A6BD960-D4E1-4ED8-909D-AA82038FE663}"/>
          </ac:spMkLst>
        </pc:spChg>
        <pc:spChg chg="add del mod">
          <ac:chgData name="SHAHIDAN BIN IDRIS" userId="a9101b9a-c0bc-47a9-8dfb-550f835e45ce" providerId="ADAL" clId="{6957FCF9-D7A6-4374-9481-E8D688940636}" dt="2021-07-31T08:49:10.846" v="844" actId="478"/>
          <ac:spMkLst>
            <pc:docMk/>
            <pc:sldMk cId="1251349575" sldId="258"/>
            <ac:spMk id="15" creationId="{F2A647AF-F8F3-4E14-8D85-C37C6C405B0E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6" creationId="{36F13236-7B7A-4C8C-B6D9-7CB00EDF4A11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7" creationId="{39CFF8AC-8883-49E2-B2CC-3525DFEE2E4A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8" creationId="{300C30A1-E6BC-44E4-9D55-34FA10A89F96}"/>
          </ac:spMkLst>
        </pc:spChg>
        <pc:spChg chg="add del mod">
          <ac:chgData name="SHAHIDAN BIN IDRIS" userId="a9101b9a-c0bc-47a9-8dfb-550f835e45ce" providerId="ADAL" clId="{6957FCF9-D7A6-4374-9481-E8D688940636}" dt="2021-07-31T08:59:12.832" v="1043" actId="478"/>
          <ac:spMkLst>
            <pc:docMk/>
            <pc:sldMk cId="1251349575" sldId="258"/>
            <ac:spMk id="19" creationId="{D8EAA936-E123-4644-9D8C-3D7DD11820AF}"/>
          </ac:spMkLst>
        </pc:spChg>
        <pc:spChg chg="add mod">
          <ac:chgData name="SHAHIDAN BIN IDRIS" userId="a9101b9a-c0bc-47a9-8dfb-550f835e45ce" providerId="ADAL" clId="{6957FCF9-D7A6-4374-9481-E8D688940636}" dt="2021-08-01T14:35:49.092" v="11254" actId="2711"/>
          <ac:spMkLst>
            <pc:docMk/>
            <pc:sldMk cId="1251349575" sldId="258"/>
            <ac:spMk id="21" creationId="{0FACB23C-4928-4261-840A-2331F1F9D3E2}"/>
          </ac:spMkLst>
        </pc:spChg>
        <pc:spChg chg="add del mod">
          <ac:chgData name="SHAHIDAN BIN IDRIS" userId="a9101b9a-c0bc-47a9-8dfb-550f835e45ce" providerId="ADAL" clId="{6957FCF9-D7A6-4374-9481-E8D688940636}" dt="2021-07-31T09:07:18.986" v="1200"/>
          <ac:spMkLst>
            <pc:docMk/>
            <pc:sldMk cId="1251349575" sldId="258"/>
            <ac:spMk id="22" creationId="{862F4E37-2445-4CFC-897F-4D0855AA18F5}"/>
          </ac:spMkLst>
        </pc:spChg>
        <pc:spChg chg="add del mod">
          <ac:chgData name="SHAHIDAN BIN IDRIS" userId="a9101b9a-c0bc-47a9-8dfb-550f835e45ce" providerId="ADAL" clId="{6957FCF9-D7A6-4374-9481-E8D688940636}" dt="2021-07-31T09:07:35.179" v="1207" actId="478"/>
          <ac:spMkLst>
            <pc:docMk/>
            <pc:sldMk cId="1251349575" sldId="258"/>
            <ac:spMk id="24" creationId="{9B94E196-C803-4C60-BED5-45B4A6FD9F6A}"/>
          </ac:spMkLst>
        </pc:spChg>
        <pc:spChg chg="add mod">
          <ac:chgData name="SHAHIDAN BIN IDRIS" userId="a9101b9a-c0bc-47a9-8dfb-550f835e45ce" providerId="ADAL" clId="{6957FCF9-D7A6-4374-9481-E8D688940636}" dt="2021-08-01T14:35:44.887" v="11253" actId="2711"/>
          <ac:spMkLst>
            <pc:docMk/>
            <pc:sldMk cId="1251349575" sldId="258"/>
            <ac:spMk id="26" creationId="{8262D781-08A8-4D9C-822E-EA5FE0640177}"/>
          </ac:spMkLst>
        </pc:spChg>
        <pc:graphicFrameChg chg="del">
          <ac:chgData name="SHAHIDAN BIN IDRIS" userId="a9101b9a-c0bc-47a9-8dfb-550f835e45ce" providerId="ADAL" clId="{6957FCF9-D7A6-4374-9481-E8D688940636}" dt="2021-07-31T08:46:51.167" v="763" actId="478"/>
          <ac:graphicFrameMkLst>
            <pc:docMk/>
            <pc:sldMk cId="1251349575" sldId="258"/>
            <ac:graphicFrameMk id="2" creationId="{75DB30EB-031C-4F11-951A-28F4FF645412}"/>
          </ac:graphicFrameMkLst>
        </pc:graphicFrameChg>
        <pc:graphicFrameChg chg="add mod modGraphic">
          <ac:chgData name="SHAHIDAN BIN IDRIS" userId="a9101b9a-c0bc-47a9-8dfb-550f835e45ce" providerId="ADAL" clId="{6957FCF9-D7A6-4374-9481-E8D688940636}" dt="2021-07-31T09:04:23.863" v="1171" actId="14100"/>
          <ac:graphicFrameMkLst>
            <pc:docMk/>
            <pc:sldMk cId="1251349575" sldId="258"/>
            <ac:graphicFrameMk id="3" creationId="{6A83E82C-AC76-4986-88F2-B1C3E2978F1B}"/>
          </ac:graphicFrameMkLst>
        </pc:graphicFrameChg>
        <pc:graphicFrameChg chg="add del mod">
          <ac:chgData name="SHAHIDAN BIN IDRIS" userId="a9101b9a-c0bc-47a9-8dfb-550f835e45ce" providerId="ADAL" clId="{6957FCF9-D7A6-4374-9481-E8D688940636}" dt="2021-07-31T08:59:12.832" v="1043" actId="478"/>
          <ac:graphicFrameMkLst>
            <pc:docMk/>
            <pc:sldMk cId="1251349575" sldId="258"/>
            <ac:graphicFrameMk id="13" creationId="{92CDDA4E-6222-45D6-AD66-50413B200B16}"/>
          </ac:graphicFrameMkLst>
        </pc:graphicFrameChg>
        <pc:graphicFrameChg chg="add mod">
          <ac:chgData name="SHAHIDAN BIN IDRIS" userId="a9101b9a-c0bc-47a9-8dfb-550f835e45ce" providerId="ADAL" clId="{6957FCF9-D7A6-4374-9481-E8D688940636}" dt="2021-08-01T14:35:54.251" v="11255" actId="2711"/>
          <ac:graphicFrameMkLst>
            <pc:docMk/>
            <pc:sldMk cId="1251349575" sldId="258"/>
            <ac:graphicFrameMk id="20" creationId="{F1353544-F451-444F-B17F-F601C7A9100B}"/>
          </ac:graphicFrameMkLst>
        </pc:graphicFrameChg>
        <pc:picChg chg="add mod">
          <ac:chgData name="SHAHIDAN BIN IDRIS" userId="a9101b9a-c0bc-47a9-8dfb-550f835e45ce" providerId="ADAL" clId="{6957FCF9-D7A6-4374-9481-E8D688940636}" dt="2021-07-31T09:07:33.575" v="1205" actId="1076"/>
          <ac:picMkLst>
            <pc:docMk/>
            <pc:sldMk cId="1251349575" sldId="258"/>
            <ac:picMk id="4" creationId="{08517C3D-BD36-42DF-8094-C1E53340A8B2}"/>
          </ac:picMkLst>
        </pc:picChg>
        <pc:picChg chg="del">
          <ac:chgData name="SHAHIDAN BIN IDRIS" userId="a9101b9a-c0bc-47a9-8dfb-550f835e45ce" providerId="ADAL" clId="{6957FCF9-D7A6-4374-9481-E8D688940636}" dt="2021-07-31T09:06:43.364" v="1192" actId="478"/>
          <ac:picMkLst>
            <pc:docMk/>
            <pc:sldMk cId="1251349575" sldId="258"/>
            <ac:picMk id="9" creationId="{E30CF37F-615E-4E60-91D2-7028B7E6AA52}"/>
          </ac:picMkLst>
        </pc:picChg>
        <pc:picChg chg="add del mod">
          <ac:chgData name="SHAHIDAN BIN IDRIS" userId="a9101b9a-c0bc-47a9-8dfb-550f835e45ce" providerId="ADAL" clId="{6957FCF9-D7A6-4374-9481-E8D688940636}" dt="2021-07-31T09:07:18.986" v="1200"/>
          <ac:picMkLst>
            <pc:docMk/>
            <pc:sldMk cId="1251349575" sldId="258"/>
            <ac:picMk id="23" creationId="{F1C862D1-1526-4B8F-8685-5A980310DC2D}"/>
          </ac:picMkLst>
        </pc:picChg>
        <pc:picChg chg="add del mod">
          <ac:chgData name="SHAHIDAN BIN IDRIS" userId="a9101b9a-c0bc-47a9-8dfb-550f835e45ce" providerId="ADAL" clId="{6957FCF9-D7A6-4374-9481-E8D688940636}" dt="2021-07-31T09:07:34.746" v="1206" actId="478"/>
          <ac:picMkLst>
            <pc:docMk/>
            <pc:sldMk cId="1251349575" sldId="258"/>
            <ac:picMk id="25" creationId="{9583BC1A-523F-4A64-A41D-26BD9C9DB341}"/>
          </ac:picMkLst>
        </pc:picChg>
      </pc:sldChg>
      <pc:sldChg chg="addSp delSp modSp add mod delAnim modAnim">
        <pc:chgData name="SHAHIDAN BIN IDRIS" userId="a9101b9a-c0bc-47a9-8dfb-550f835e45ce" providerId="ADAL" clId="{6957FCF9-D7A6-4374-9481-E8D688940636}" dt="2021-08-01T14:59:04.677" v="11546"/>
        <pc:sldMkLst>
          <pc:docMk/>
          <pc:sldMk cId="631627071" sldId="259"/>
        </pc:sldMkLst>
        <pc:spChg chg="add del mod">
          <ac:chgData name="SHAHIDAN BIN IDRIS" userId="a9101b9a-c0bc-47a9-8dfb-550f835e45ce" providerId="ADAL" clId="{6957FCF9-D7A6-4374-9481-E8D688940636}" dt="2021-07-31T09:14:18.997" v="1414" actId="478"/>
          <ac:spMkLst>
            <pc:docMk/>
            <pc:sldMk cId="631627071" sldId="259"/>
            <ac:spMk id="7" creationId="{51E988C7-BBE6-4356-AEA6-B1A497257358}"/>
          </ac:spMkLst>
        </pc:spChg>
        <pc:spChg chg="add mod">
          <ac:chgData name="SHAHIDAN BIN IDRIS" userId="a9101b9a-c0bc-47a9-8dfb-550f835e45ce" providerId="ADAL" clId="{6957FCF9-D7A6-4374-9481-E8D688940636}" dt="2021-08-01T14:36:07.132" v="11256" actId="2711"/>
          <ac:spMkLst>
            <pc:docMk/>
            <pc:sldMk cId="631627071" sldId="259"/>
            <ac:spMk id="8" creationId="{DC6183F6-2BD5-4FB9-88E8-D1ECCDB5CDB6}"/>
          </ac:spMkLst>
        </pc:spChg>
        <pc:spChg chg="add mod">
          <ac:chgData name="SHAHIDAN BIN IDRIS" userId="a9101b9a-c0bc-47a9-8dfb-550f835e45ce" providerId="ADAL" clId="{6957FCF9-D7A6-4374-9481-E8D688940636}" dt="2021-08-01T14:51:33.364" v="11375" actId="20577"/>
          <ac:spMkLst>
            <pc:docMk/>
            <pc:sldMk cId="631627071" sldId="259"/>
            <ac:spMk id="9" creationId="{9B5EB289-8C51-427F-A0A4-432662CB03F3}"/>
          </ac:spMkLst>
        </pc:spChg>
        <pc:spChg chg="add mod">
          <ac:chgData name="SHAHIDAN BIN IDRIS" userId="a9101b9a-c0bc-47a9-8dfb-550f835e45ce" providerId="ADAL" clId="{6957FCF9-D7A6-4374-9481-E8D688940636}" dt="2021-08-01T14:36:07.132" v="11256" actId="2711"/>
          <ac:spMkLst>
            <pc:docMk/>
            <pc:sldMk cId="631627071" sldId="259"/>
            <ac:spMk id="10" creationId="{81076285-0CCB-4BC0-A16E-049EE97183D4}"/>
          </ac:spMkLst>
        </pc:spChg>
        <pc:spChg chg="add del mod">
          <ac:chgData name="SHAHIDAN BIN IDRIS" userId="a9101b9a-c0bc-47a9-8dfb-550f835e45ce" providerId="ADAL" clId="{6957FCF9-D7A6-4374-9481-E8D688940636}" dt="2021-07-31T09:18:45.752" v="1473" actId="478"/>
          <ac:spMkLst>
            <pc:docMk/>
            <pc:sldMk cId="631627071" sldId="259"/>
            <ac:spMk id="13" creationId="{C8BCB4A5-82EA-4F9F-94E0-C55168E464EB}"/>
          </ac:spMkLst>
        </pc:spChg>
        <pc:spChg chg="add del mod">
          <ac:chgData name="SHAHIDAN BIN IDRIS" userId="a9101b9a-c0bc-47a9-8dfb-550f835e45ce" providerId="ADAL" clId="{6957FCF9-D7A6-4374-9481-E8D688940636}" dt="2021-07-31T09:18:45.752" v="1473" actId="478"/>
          <ac:spMkLst>
            <pc:docMk/>
            <pc:sldMk cId="631627071" sldId="259"/>
            <ac:spMk id="15" creationId="{702CA797-B3BD-4471-9405-6D7A58B41AF1}"/>
          </ac:spMkLst>
        </pc:spChg>
        <pc:spChg chg="del">
          <ac:chgData name="SHAHIDAN BIN IDRIS" userId="a9101b9a-c0bc-47a9-8dfb-550f835e45ce" providerId="ADAL" clId="{6957FCF9-D7A6-4374-9481-E8D688940636}" dt="2021-07-31T09:10:14.657" v="1337" actId="478"/>
          <ac:spMkLst>
            <pc:docMk/>
            <pc:sldMk cId="631627071" sldId="259"/>
            <ac:spMk id="21" creationId="{0FACB23C-4928-4261-840A-2331F1F9D3E2}"/>
          </ac:spMkLst>
        </pc:spChg>
        <pc:spChg chg="del">
          <ac:chgData name="SHAHIDAN BIN IDRIS" userId="a9101b9a-c0bc-47a9-8dfb-550f835e45ce" providerId="ADAL" clId="{6957FCF9-D7A6-4374-9481-E8D688940636}" dt="2021-07-31T09:10:14.657" v="1337" actId="478"/>
          <ac:spMkLst>
            <pc:docMk/>
            <pc:sldMk cId="631627071" sldId="259"/>
            <ac:spMk id="26" creationId="{8262D781-08A8-4D9C-822E-EA5FE0640177}"/>
          </ac:spMkLst>
        </pc:spChg>
        <pc:graphicFrameChg chg="del">
          <ac:chgData name="SHAHIDAN BIN IDRIS" userId="a9101b9a-c0bc-47a9-8dfb-550f835e45ce" providerId="ADAL" clId="{6957FCF9-D7A6-4374-9481-E8D688940636}" dt="2021-07-31T09:10:14.657" v="1337" actId="478"/>
          <ac:graphicFrameMkLst>
            <pc:docMk/>
            <pc:sldMk cId="631627071" sldId="259"/>
            <ac:graphicFrameMk id="20" creationId="{F1353544-F451-444F-B17F-F601C7A9100B}"/>
          </ac:graphicFrameMkLst>
        </pc:graphicFrameChg>
        <pc:picChg chg="add mod">
          <ac:chgData name="SHAHIDAN BIN IDRIS" userId="a9101b9a-c0bc-47a9-8dfb-550f835e45ce" providerId="ADAL" clId="{6957FCF9-D7A6-4374-9481-E8D688940636}" dt="2021-08-01T14:36:13.694" v="11257" actId="1076"/>
          <ac:picMkLst>
            <pc:docMk/>
            <pc:sldMk cId="631627071" sldId="259"/>
            <ac:picMk id="1026" creationId="{FC7CED28-5B73-4C7C-8EE3-D08A6EAA03B0}"/>
          </ac:picMkLst>
        </pc:picChg>
        <pc:picChg chg="add mod">
          <ac:chgData name="SHAHIDAN BIN IDRIS" userId="a9101b9a-c0bc-47a9-8dfb-550f835e45ce" providerId="ADAL" clId="{6957FCF9-D7A6-4374-9481-E8D688940636}" dt="2021-08-01T14:36:13.694" v="11257" actId="1076"/>
          <ac:picMkLst>
            <pc:docMk/>
            <pc:sldMk cId="631627071" sldId="259"/>
            <ac:picMk id="1028" creationId="{2B584096-710D-45AE-A1C3-2E9BD4D85A04}"/>
          </ac:picMkLst>
        </pc:picChg>
      </pc:sldChg>
      <pc:sldChg chg="addSp delSp modSp add del mod">
        <pc:chgData name="SHAHIDAN BIN IDRIS" userId="a9101b9a-c0bc-47a9-8dfb-550f835e45ce" providerId="ADAL" clId="{6957FCF9-D7A6-4374-9481-E8D688940636}" dt="2021-07-31T09:08:00.513" v="1208" actId="47"/>
        <pc:sldMkLst>
          <pc:docMk/>
          <pc:sldMk cId="3640089309" sldId="259"/>
        </pc:sldMkLst>
        <pc:spChg chg="mod">
          <ac:chgData name="SHAHIDAN BIN IDRIS" userId="a9101b9a-c0bc-47a9-8dfb-550f835e45ce" providerId="ADAL" clId="{6957FCF9-D7A6-4374-9481-E8D688940636}" dt="2021-07-31T08:54:25.233" v="973" actId="20577"/>
          <ac:spMkLst>
            <pc:docMk/>
            <pc:sldMk cId="3640089309" sldId="259"/>
            <ac:spMk id="12" creationId="{2E5F2292-3A29-4859-9C86-5815AD2436E6}"/>
          </ac:spMkLst>
        </pc:spChg>
        <pc:graphicFrameChg chg="del modGraphic">
          <ac:chgData name="SHAHIDAN BIN IDRIS" userId="a9101b9a-c0bc-47a9-8dfb-550f835e45ce" providerId="ADAL" clId="{6957FCF9-D7A6-4374-9481-E8D688940636}" dt="2021-07-31T09:04:33.456" v="1172" actId="478"/>
          <ac:graphicFrameMkLst>
            <pc:docMk/>
            <pc:sldMk cId="3640089309" sldId="259"/>
            <ac:graphicFrameMk id="3" creationId="{6A83E82C-AC76-4986-88F2-B1C3E2978F1B}"/>
          </ac:graphicFrameMkLst>
        </pc:graphicFrameChg>
        <pc:graphicFrameChg chg="add mod">
          <ac:chgData name="SHAHIDAN BIN IDRIS" userId="a9101b9a-c0bc-47a9-8dfb-550f835e45ce" providerId="ADAL" clId="{6957FCF9-D7A6-4374-9481-E8D688940636}" dt="2021-07-31T09:04:34.294" v="1173"/>
          <ac:graphicFrameMkLst>
            <pc:docMk/>
            <pc:sldMk cId="3640089309" sldId="259"/>
            <ac:graphicFrameMk id="6" creationId="{0B7B4B61-4742-490A-B102-9295D123B849}"/>
          </ac:graphicFrameMkLst>
        </pc:graphicFrameChg>
      </pc:sldChg>
      <pc:sldChg chg="addSp delSp modSp add mod modAnim">
        <pc:chgData name="SHAHIDAN BIN IDRIS" userId="a9101b9a-c0bc-47a9-8dfb-550f835e45ce" providerId="ADAL" clId="{6957FCF9-D7A6-4374-9481-E8D688940636}" dt="2021-08-01T14:51:48.896" v="11377" actId="20577"/>
        <pc:sldMkLst>
          <pc:docMk/>
          <pc:sldMk cId="1253380391" sldId="260"/>
        </pc:sldMkLst>
        <pc:spChg chg="del">
          <ac:chgData name="SHAHIDAN BIN IDRIS" userId="a9101b9a-c0bc-47a9-8dfb-550f835e45ce" providerId="ADAL" clId="{6957FCF9-D7A6-4374-9481-E8D688940636}" dt="2021-07-31T09:19:01.468" v="1475" actId="478"/>
          <ac:spMkLst>
            <pc:docMk/>
            <pc:sldMk cId="1253380391" sldId="260"/>
            <ac:spMk id="8" creationId="{DC6183F6-2BD5-4FB9-88E8-D1ECCDB5CDB6}"/>
          </ac:spMkLst>
        </pc:spChg>
        <pc:spChg chg="add mod">
          <ac:chgData name="SHAHIDAN BIN IDRIS" userId="a9101b9a-c0bc-47a9-8dfb-550f835e45ce" providerId="ADAL" clId="{6957FCF9-D7A6-4374-9481-E8D688940636}" dt="2021-08-01T14:51:48.896" v="11377" actId="20577"/>
          <ac:spMkLst>
            <pc:docMk/>
            <pc:sldMk cId="1253380391" sldId="260"/>
            <ac:spMk id="9" creationId="{C6022E37-A793-470D-83AD-EAB39872FA3E}"/>
          </ac:spMkLst>
        </pc:spChg>
        <pc:spChg chg="del">
          <ac:chgData name="SHAHIDAN BIN IDRIS" userId="a9101b9a-c0bc-47a9-8dfb-550f835e45ce" providerId="ADAL" clId="{6957FCF9-D7A6-4374-9481-E8D688940636}" dt="2021-07-31T09:19:24.998" v="1485" actId="478"/>
          <ac:spMkLst>
            <pc:docMk/>
            <pc:sldMk cId="1253380391" sldId="260"/>
            <ac:spMk id="10" creationId="{81076285-0CCB-4BC0-A16E-049EE97183D4}"/>
          </ac:spMkLst>
        </pc:spChg>
        <pc:spChg chg="add del mod">
          <ac:chgData name="SHAHIDAN BIN IDRIS" userId="a9101b9a-c0bc-47a9-8dfb-550f835e45ce" providerId="ADAL" clId="{6957FCF9-D7A6-4374-9481-E8D688940636}" dt="2021-07-31T09:19:23.384" v="1484"/>
          <ac:spMkLst>
            <pc:docMk/>
            <pc:sldMk cId="1253380391" sldId="260"/>
            <ac:spMk id="11" creationId="{1D1BC079-9285-478E-B5FA-DD885BD80381}"/>
          </ac:spMkLst>
        </pc:spChg>
        <pc:spChg chg="mod">
          <ac:chgData name="SHAHIDAN BIN IDRIS" userId="a9101b9a-c0bc-47a9-8dfb-550f835e45ce" providerId="ADAL" clId="{6957FCF9-D7A6-4374-9481-E8D688940636}" dt="2021-08-01T14:37:00.100" v="11268" actId="20577"/>
          <ac:spMkLst>
            <pc:docMk/>
            <pc:sldMk cId="1253380391" sldId="260"/>
            <ac:spMk id="13" creationId="{C8BCB4A5-82EA-4F9F-94E0-C55168E464EB}"/>
          </ac:spMkLst>
        </pc:spChg>
        <pc:spChg chg="add mod">
          <ac:chgData name="SHAHIDAN BIN IDRIS" userId="a9101b9a-c0bc-47a9-8dfb-550f835e45ce" providerId="ADAL" clId="{6957FCF9-D7A6-4374-9481-E8D688940636}" dt="2021-08-01T14:36:51.938" v="11266" actId="2711"/>
          <ac:spMkLst>
            <pc:docMk/>
            <pc:sldMk cId="1253380391" sldId="260"/>
            <ac:spMk id="14" creationId="{66B3DCF6-BF9D-4BE5-B4A2-D833EFD78FC0}"/>
          </ac:spMkLst>
        </pc:spChg>
        <pc:spChg chg="del">
          <ac:chgData name="SHAHIDAN BIN IDRIS" userId="a9101b9a-c0bc-47a9-8dfb-550f835e45ce" providerId="ADAL" clId="{6957FCF9-D7A6-4374-9481-E8D688940636}" dt="2021-07-31T09:19:01.468" v="1475" actId="478"/>
          <ac:spMkLst>
            <pc:docMk/>
            <pc:sldMk cId="1253380391" sldId="260"/>
            <ac:spMk id="15" creationId="{702CA797-B3BD-4471-9405-6D7A58B41AF1}"/>
          </ac:spMkLst>
        </pc:spChg>
        <pc:picChg chg="add del mod">
          <ac:chgData name="SHAHIDAN BIN IDRIS" userId="a9101b9a-c0bc-47a9-8dfb-550f835e45ce" providerId="ADAL" clId="{6957FCF9-D7A6-4374-9481-E8D688940636}" dt="2021-08-01T14:36:26.415" v="11260" actId="478"/>
          <ac:picMkLst>
            <pc:docMk/>
            <pc:sldMk cId="1253380391" sldId="260"/>
            <ac:picMk id="7" creationId="{DF87CCA1-58DD-41A7-BBE3-4DCC795DE02B}"/>
          </ac:picMkLst>
        </pc:picChg>
        <pc:picChg chg="add del mod">
          <ac:chgData name="SHAHIDAN BIN IDRIS" userId="a9101b9a-c0bc-47a9-8dfb-550f835e45ce" providerId="ADAL" clId="{6957FCF9-D7A6-4374-9481-E8D688940636}" dt="2021-07-31T09:19:23.384" v="1484"/>
          <ac:picMkLst>
            <pc:docMk/>
            <pc:sldMk cId="1253380391" sldId="260"/>
            <ac:picMk id="12" creationId="{1A32623A-3738-4375-B793-D729727B9388}"/>
          </ac:picMkLst>
        </pc:picChg>
        <pc:picChg chg="add mod">
          <ac:chgData name="SHAHIDAN BIN IDRIS" userId="a9101b9a-c0bc-47a9-8dfb-550f835e45ce" providerId="ADAL" clId="{6957FCF9-D7A6-4374-9481-E8D688940636}" dt="2021-08-01T14:36:25.385" v="11259" actId="1076"/>
          <ac:picMkLst>
            <pc:docMk/>
            <pc:sldMk cId="1253380391" sldId="260"/>
            <ac:picMk id="16" creationId="{711A8B8C-22C7-4A8F-9431-023BEF958082}"/>
          </ac:picMkLst>
        </pc:picChg>
        <pc:picChg chg="del">
          <ac:chgData name="SHAHIDAN BIN IDRIS" userId="a9101b9a-c0bc-47a9-8dfb-550f835e45ce" providerId="ADAL" clId="{6957FCF9-D7A6-4374-9481-E8D688940636}" dt="2021-07-31T09:19:01.468" v="1475" actId="478"/>
          <ac:picMkLst>
            <pc:docMk/>
            <pc:sldMk cId="1253380391" sldId="260"/>
            <ac:picMk id="1026" creationId="{FC7CED28-5B73-4C7C-8EE3-D08A6EAA03B0}"/>
          </ac:picMkLst>
        </pc:picChg>
        <pc:picChg chg="del">
          <ac:chgData name="SHAHIDAN BIN IDRIS" userId="a9101b9a-c0bc-47a9-8dfb-550f835e45ce" providerId="ADAL" clId="{6957FCF9-D7A6-4374-9481-E8D688940636}" dt="2021-07-31T09:19:24.998" v="1485" actId="478"/>
          <ac:picMkLst>
            <pc:docMk/>
            <pc:sldMk cId="1253380391" sldId="260"/>
            <ac:picMk id="1028" creationId="{2B584096-710D-45AE-A1C3-2E9BD4D85A04}"/>
          </ac:picMkLst>
        </pc:picChg>
      </pc:sldChg>
      <pc:sldChg chg="delSp modSp add del mod">
        <pc:chgData name="SHAHIDAN BIN IDRIS" userId="a9101b9a-c0bc-47a9-8dfb-550f835e45ce" providerId="ADAL" clId="{6957FCF9-D7A6-4374-9481-E8D688940636}" dt="2021-07-31T09:04:39.804" v="1175" actId="47"/>
        <pc:sldMkLst>
          <pc:docMk/>
          <pc:sldMk cId="1717168563" sldId="260"/>
        </pc:sldMkLst>
        <pc:spChg chg="mod">
          <ac:chgData name="SHAHIDAN BIN IDRIS" userId="a9101b9a-c0bc-47a9-8dfb-550f835e45ce" providerId="ADAL" clId="{6957FCF9-D7A6-4374-9481-E8D688940636}" dt="2021-07-31T08:55:04.435" v="992" actId="20577"/>
          <ac:spMkLst>
            <pc:docMk/>
            <pc:sldMk cId="1717168563" sldId="260"/>
            <ac:spMk id="12" creationId="{2E5F2292-3A29-4859-9C86-5815AD2436E6}"/>
          </ac:spMkLst>
        </pc:spChg>
        <pc:graphicFrameChg chg="del modGraphic">
          <ac:chgData name="SHAHIDAN BIN IDRIS" userId="a9101b9a-c0bc-47a9-8dfb-550f835e45ce" providerId="ADAL" clId="{6957FCF9-D7A6-4374-9481-E8D688940636}" dt="2021-07-31T09:04:37.102" v="1174" actId="478"/>
          <ac:graphicFrameMkLst>
            <pc:docMk/>
            <pc:sldMk cId="1717168563" sldId="260"/>
            <ac:graphicFrameMk id="3" creationId="{6A83E82C-AC76-4986-88F2-B1C3E2978F1B}"/>
          </ac:graphicFrameMkLst>
        </pc:graphicFrameChg>
      </pc:sldChg>
      <pc:sldChg chg="modSp add del mod">
        <pc:chgData name="SHAHIDAN BIN IDRIS" userId="a9101b9a-c0bc-47a9-8dfb-550f835e45ce" providerId="ADAL" clId="{6957FCF9-D7A6-4374-9481-E8D688940636}" dt="2021-07-31T09:04:39.804" v="1175" actId="47"/>
        <pc:sldMkLst>
          <pc:docMk/>
          <pc:sldMk cId="1358695986" sldId="261"/>
        </pc:sldMkLst>
        <pc:spChg chg="mod">
          <ac:chgData name="SHAHIDAN BIN IDRIS" userId="a9101b9a-c0bc-47a9-8dfb-550f835e45ce" providerId="ADAL" clId="{6957FCF9-D7A6-4374-9481-E8D688940636}" dt="2021-07-31T08:55:23.318" v="1014" actId="20577"/>
          <ac:spMkLst>
            <pc:docMk/>
            <pc:sldMk cId="1358695986" sldId="261"/>
            <ac:spMk id="12" creationId="{2E5F2292-3A29-4859-9C86-5815AD2436E6}"/>
          </ac:spMkLst>
        </pc:spChg>
        <pc:graphicFrameChg chg="modGraphic">
          <ac:chgData name="SHAHIDAN BIN IDRIS" userId="a9101b9a-c0bc-47a9-8dfb-550f835e45ce" providerId="ADAL" clId="{6957FCF9-D7A6-4374-9481-E8D688940636}" dt="2021-07-31T08:55:19.499" v="994" actId="207"/>
          <ac:graphicFrameMkLst>
            <pc:docMk/>
            <pc:sldMk cId="1358695986" sldId="261"/>
            <ac:graphicFrameMk id="3" creationId="{6A83E82C-AC76-4986-88F2-B1C3E2978F1B}"/>
          </ac:graphicFrameMkLst>
        </pc:graphicFrameChg>
      </pc:sldChg>
      <pc:sldChg chg="addSp delSp modSp add mod modAnim">
        <pc:chgData name="SHAHIDAN BIN IDRIS" userId="a9101b9a-c0bc-47a9-8dfb-550f835e45ce" providerId="ADAL" clId="{6957FCF9-D7A6-4374-9481-E8D688940636}" dt="2021-08-01T14:51:52.678" v="11379" actId="20577"/>
        <pc:sldMkLst>
          <pc:docMk/>
          <pc:sldMk cId="2841911337" sldId="261"/>
        </pc:sldMkLst>
        <pc:spChg chg="add mod">
          <ac:chgData name="SHAHIDAN BIN IDRIS" userId="a9101b9a-c0bc-47a9-8dfb-550f835e45ce" providerId="ADAL" clId="{6957FCF9-D7A6-4374-9481-E8D688940636}" dt="2021-08-01T14:37:08.162" v="11270" actId="2711"/>
          <ac:spMkLst>
            <pc:docMk/>
            <pc:sldMk cId="2841911337" sldId="261"/>
            <ac:spMk id="7" creationId="{F22D9DCB-01DD-4252-AAE8-EE2CC9AC3D7F}"/>
          </ac:spMkLst>
        </pc:spChg>
        <pc:spChg chg="add mod">
          <ac:chgData name="SHAHIDAN BIN IDRIS" userId="a9101b9a-c0bc-47a9-8dfb-550f835e45ce" providerId="ADAL" clId="{6957FCF9-D7A6-4374-9481-E8D688940636}" dt="2021-08-01T14:51:52.678" v="11379" actId="20577"/>
          <ac:spMkLst>
            <pc:docMk/>
            <pc:sldMk cId="2841911337" sldId="261"/>
            <ac:spMk id="10" creationId="{23A0EC54-CD29-482F-817C-12792916F813}"/>
          </ac:spMkLst>
        </pc:spChg>
        <pc:spChg chg="mod">
          <ac:chgData name="SHAHIDAN BIN IDRIS" userId="a9101b9a-c0bc-47a9-8dfb-550f835e45ce" providerId="ADAL" clId="{6957FCF9-D7A6-4374-9481-E8D688940636}" dt="2021-08-01T14:37:04.531" v="11269" actId="2711"/>
          <ac:spMkLst>
            <pc:docMk/>
            <pc:sldMk cId="2841911337" sldId="261"/>
            <ac:spMk id="13" creationId="{C8BCB4A5-82EA-4F9F-94E0-C55168E464EB}"/>
          </ac:spMkLst>
        </pc:spChg>
        <pc:spChg chg="del">
          <ac:chgData name="SHAHIDAN BIN IDRIS" userId="a9101b9a-c0bc-47a9-8dfb-550f835e45ce" providerId="ADAL" clId="{6957FCF9-D7A6-4374-9481-E8D688940636}" dt="2021-07-31T09:19:47.227" v="1490" actId="478"/>
          <ac:spMkLst>
            <pc:docMk/>
            <pc:sldMk cId="2841911337" sldId="261"/>
            <ac:spMk id="14" creationId="{66B3DCF6-BF9D-4BE5-B4A2-D833EFD78FC0}"/>
          </ac:spMkLst>
        </pc:spChg>
        <pc:picChg chg="add mod">
          <ac:chgData name="SHAHIDAN BIN IDRIS" userId="a9101b9a-c0bc-47a9-8dfb-550f835e45ce" providerId="ADAL" clId="{6957FCF9-D7A6-4374-9481-E8D688940636}" dt="2021-08-01T14:36:40.183" v="11264" actId="1076"/>
          <ac:picMkLst>
            <pc:docMk/>
            <pc:sldMk cId="2841911337" sldId="261"/>
            <ac:picMk id="8" creationId="{C86F8980-68C1-48CB-86C4-DC4D930C4B16}"/>
          </ac:picMkLst>
        </pc:picChg>
        <pc:picChg chg="add del mod">
          <ac:chgData name="SHAHIDAN BIN IDRIS" userId="a9101b9a-c0bc-47a9-8dfb-550f835e45ce" providerId="ADAL" clId="{6957FCF9-D7A6-4374-9481-E8D688940636}" dt="2021-08-01T14:36:41.270" v="11265" actId="478"/>
          <ac:picMkLst>
            <pc:docMk/>
            <pc:sldMk cId="2841911337" sldId="261"/>
            <ac:picMk id="9" creationId="{3168C629-850C-4773-9D10-3484E1C9ADCB}"/>
          </ac:picMkLst>
        </pc:picChg>
        <pc:picChg chg="del">
          <ac:chgData name="SHAHIDAN BIN IDRIS" userId="a9101b9a-c0bc-47a9-8dfb-550f835e45ce" providerId="ADAL" clId="{6957FCF9-D7A6-4374-9481-E8D688940636}" dt="2021-07-31T09:19:47.227" v="1490" actId="478"/>
          <ac:picMkLst>
            <pc:docMk/>
            <pc:sldMk cId="2841911337" sldId="261"/>
            <ac:picMk id="16" creationId="{711A8B8C-22C7-4A8F-9431-023BEF958082}"/>
          </ac:picMkLst>
        </pc:picChg>
      </pc:sldChg>
      <pc:sldChg chg="modSp add del mod">
        <pc:chgData name="SHAHIDAN BIN IDRIS" userId="a9101b9a-c0bc-47a9-8dfb-550f835e45ce" providerId="ADAL" clId="{6957FCF9-D7A6-4374-9481-E8D688940636}" dt="2021-07-31T09:04:39.804" v="1175" actId="47"/>
        <pc:sldMkLst>
          <pc:docMk/>
          <pc:sldMk cId="1346430406" sldId="262"/>
        </pc:sldMkLst>
        <pc:spChg chg="mod">
          <ac:chgData name="SHAHIDAN BIN IDRIS" userId="a9101b9a-c0bc-47a9-8dfb-550f835e45ce" providerId="ADAL" clId="{6957FCF9-D7A6-4374-9481-E8D688940636}" dt="2021-07-31T08:55:38.990" v="1026" actId="20577"/>
          <ac:spMkLst>
            <pc:docMk/>
            <pc:sldMk cId="1346430406" sldId="262"/>
            <ac:spMk id="12" creationId="{2E5F2292-3A29-4859-9C86-5815AD2436E6}"/>
          </ac:spMkLst>
        </pc:spChg>
        <pc:graphicFrameChg chg="modGraphic">
          <ac:chgData name="SHAHIDAN BIN IDRIS" userId="a9101b9a-c0bc-47a9-8dfb-550f835e45ce" providerId="ADAL" clId="{6957FCF9-D7A6-4374-9481-E8D688940636}" dt="2021-07-31T08:55:35.905" v="1016" actId="207"/>
          <ac:graphicFrameMkLst>
            <pc:docMk/>
            <pc:sldMk cId="1346430406" sldId="262"/>
            <ac:graphicFrameMk id="3" creationId="{6A83E82C-AC76-4986-88F2-B1C3E2978F1B}"/>
          </ac:graphicFrameMkLst>
        </pc:graphicFrameChg>
      </pc:sldChg>
      <pc:sldChg chg="addSp delSp modSp add mod modAnim">
        <pc:chgData name="SHAHIDAN BIN IDRIS" userId="a9101b9a-c0bc-47a9-8dfb-550f835e45ce" providerId="ADAL" clId="{6957FCF9-D7A6-4374-9481-E8D688940636}" dt="2021-08-01T14:52:04.385" v="11381" actId="20577"/>
        <pc:sldMkLst>
          <pc:docMk/>
          <pc:sldMk cId="1818776341" sldId="262"/>
        </pc:sldMkLst>
        <pc:spChg chg="mod">
          <ac:chgData name="SHAHIDAN BIN IDRIS" userId="a9101b9a-c0bc-47a9-8dfb-550f835e45ce" providerId="ADAL" clId="{6957FCF9-D7A6-4374-9481-E8D688940636}" dt="2021-08-01T14:37:14.922" v="11271" actId="2711"/>
          <ac:spMkLst>
            <pc:docMk/>
            <pc:sldMk cId="1818776341" sldId="262"/>
            <ac:spMk id="8" creationId="{DC6183F6-2BD5-4FB9-88E8-D1ECCDB5CDB6}"/>
          </ac:spMkLst>
        </pc:spChg>
        <pc:spChg chg="add del mod">
          <ac:chgData name="SHAHIDAN BIN IDRIS" userId="a9101b9a-c0bc-47a9-8dfb-550f835e45ce" providerId="ADAL" clId="{6957FCF9-D7A6-4374-9481-E8D688940636}" dt="2021-07-31T09:21:58.455" v="1508" actId="478"/>
          <ac:spMkLst>
            <pc:docMk/>
            <pc:sldMk cId="1818776341" sldId="262"/>
            <ac:spMk id="9" creationId="{346ABF55-449F-4642-8AE5-2860EE79B597}"/>
          </ac:spMkLst>
        </pc:spChg>
        <pc:spChg chg="mod">
          <ac:chgData name="SHAHIDAN BIN IDRIS" userId="a9101b9a-c0bc-47a9-8dfb-550f835e45ce" providerId="ADAL" clId="{6957FCF9-D7A6-4374-9481-E8D688940636}" dt="2021-08-01T14:37:14.922" v="11271" actId="2711"/>
          <ac:spMkLst>
            <pc:docMk/>
            <pc:sldMk cId="1818776341" sldId="262"/>
            <ac:spMk id="10" creationId="{81076285-0CCB-4BC0-A16E-049EE97183D4}"/>
          </ac:spMkLst>
        </pc:spChg>
        <pc:spChg chg="add mod">
          <ac:chgData name="SHAHIDAN BIN IDRIS" userId="a9101b9a-c0bc-47a9-8dfb-550f835e45ce" providerId="ADAL" clId="{6957FCF9-D7A6-4374-9481-E8D688940636}" dt="2021-08-01T14:52:04.385" v="11381" actId="20577"/>
          <ac:spMkLst>
            <pc:docMk/>
            <pc:sldMk cId="1818776341" sldId="262"/>
            <ac:spMk id="12" creationId="{610B7534-5664-43C9-B5E8-DA099376665A}"/>
          </ac:spMkLst>
        </pc:spChg>
        <pc:picChg chg="add del mod">
          <ac:chgData name="SHAHIDAN BIN IDRIS" userId="a9101b9a-c0bc-47a9-8dfb-550f835e45ce" providerId="ADAL" clId="{6957FCF9-D7A6-4374-9481-E8D688940636}" dt="2021-08-01T14:37:26.232" v="11274" actId="478"/>
          <ac:picMkLst>
            <pc:docMk/>
            <pc:sldMk cId="1818776341" sldId="262"/>
            <ac:picMk id="9" creationId="{871E6A83-34F1-46AA-9221-755E2DE51CA8}"/>
          </ac:picMkLst>
        </pc:picChg>
        <pc:picChg chg="add del mod">
          <ac:chgData name="SHAHIDAN BIN IDRIS" userId="a9101b9a-c0bc-47a9-8dfb-550f835e45ce" providerId="ADAL" clId="{6957FCF9-D7A6-4374-9481-E8D688940636}" dt="2021-07-31T09:21:58.455" v="1508" actId="478"/>
          <ac:picMkLst>
            <pc:docMk/>
            <pc:sldMk cId="1818776341" sldId="262"/>
            <ac:picMk id="11" creationId="{A78C52DC-667A-4A3C-B609-E0F81A5829F3}"/>
          </ac:picMkLst>
        </pc:picChg>
        <pc:picChg chg="add del mod">
          <ac:chgData name="SHAHIDAN BIN IDRIS" userId="a9101b9a-c0bc-47a9-8dfb-550f835e45ce" providerId="ADAL" clId="{6957FCF9-D7A6-4374-9481-E8D688940636}" dt="2021-08-01T14:37:26.232" v="11274" actId="478"/>
          <ac:picMkLst>
            <pc:docMk/>
            <pc:sldMk cId="1818776341" sldId="262"/>
            <ac:picMk id="11" creationId="{B167C262-C253-401C-8A62-E513CC1F7873}"/>
          </ac:picMkLst>
        </pc:picChg>
        <pc:picChg chg="mod">
          <ac:chgData name="SHAHIDAN BIN IDRIS" userId="a9101b9a-c0bc-47a9-8dfb-550f835e45ce" providerId="ADAL" clId="{6957FCF9-D7A6-4374-9481-E8D688940636}" dt="2021-08-01T14:37:23.369" v="11273" actId="1076"/>
          <ac:picMkLst>
            <pc:docMk/>
            <pc:sldMk cId="1818776341" sldId="262"/>
            <ac:picMk id="1026" creationId="{FC7CED28-5B73-4C7C-8EE3-D08A6EAA03B0}"/>
          </ac:picMkLst>
        </pc:picChg>
        <pc:picChg chg="mod">
          <ac:chgData name="SHAHIDAN BIN IDRIS" userId="a9101b9a-c0bc-47a9-8dfb-550f835e45ce" providerId="ADAL" clId="{6957FCF9-D7A6-4374-9481-E8D688940636}" dt="2021-08-01T14:37:23.369" v="11273" actId="1076"/>
          <ac:picMkLst>
            <pc:docMk/>
            <pc:sldMk cId="1818776341" sldId="262"/>
            <ac:picMk id="1028" creationId="{2B584096-710D-45AE-A1C3-2E9BD4D85A04}"/>
          </ac:picMkLst>
        </pc:picChg>
      </pc:sldChg>
      <pc:sldChg chg="addSp delSp modSp add del mod modTransition delAnim modAnim">
        <pc:chgData name="SHAHIDAN BIN IDRIS" userId="a9101b9a-c0bc-47a9-8dfb-550f835e45ce" providerId="ADAL" clId="{6957FCF9-D7A6-4374-9481-E8D688940636}" dt="2021-07-31T09:31:41.382" v="1595" actId="47"/>
        <pc:sldMkLst>
          <pc:docMk/>
          <pc:sldMk cId="1264534870" sldId="263"/>
        </pc:sldMkLst>
        <pc:spChg chg="del">
          <ac:chgData name="SHAHIDAN BIN IDRIS" userId="a9101b9a-c0bc-47a9-8dfb-550f835e45ce" providerId="ADAL" clId="{6957FCF9-D7A6-4374-9481-E8D688940636}" dt="2021-07-31T09:22:08.647" v="1511" actId="478"/>
          <ac:spMkLst>
            <pc:docMk/>
            <pc:sldMk cId="1264534870" sldId="263"/>
            <ac:spMk id="8" creationId="{DC6183F6-2BD5-4FB9-88E8-D1ECCDB5CDB6}"/>
          </ac:spMkLst>
        </pc:spChg>
        <pc:spChg chg="add del mod">
          <ac:chgData name="SHAHIDAN BIN IDRIS" userId="a9101b9a-c0bc-47a9-8dfb-550f835e45ce" providerId="ADAL" clId="{6957FCF9-D7A6-4374-9481-E8D688940636}" dt="2021-07-31T09:30:37.529" v="1580" actId="478"/>
          <ac:spMkLst>
            <pc:docMk/>
            <pc:sldMk cId="1264534870" sldId="263"/>
            <ac:spMk id="9" creationId="{216C0399-0E63-4CBB-9D2C-B22F92CB5AA7}"/>
          </ac:spMkLst>
        </pc:spChg>
        <pc:spChg chg="del mod">
          <ac:chgData name="SHAHIDAN BIN IDRIS" userId="a9101b9a-c0bc-47a9-8dfb-550f835e45ce" providerId="ADAL" clId="{6957FCF9-D7A6-4374-9481-E8D688940636}" dt="2021-07-31T09:30:40.379" v="1581" actId="478"/>
          <ac:spMkLst>
            <pc:docMk/>
            <pc:sldMk cId="1264534870" sldId="263"/>
            <ac:spMk id="10" creationId="{81076285-0CCB-4BC0-A16E-049EE97183D4}"/>
          </ac:spMkLst>
        </pc:spChg>
        <pc:spChg chg="add del mod">
          <ac:chgData name="SHAHIDAN BIN IDRIS" userId="a9101b9a-c0bc-47a9-8dfb-550f835e45ce" providerId="ADAL" clId="{6957FCF9-D7A6-4374-9481-E8D688940636}" dt="2021-07-31T09:30:32.823" v="1579" actId="21"/>
          <ac:spMkLst>
            <pc:docMk/>
            <pc:sldMk cId="1264534870" sldId="263"/>
            <ac:spMk id="12" creationId="{C44DE5B4-27E1-43CF-B9F0-CB7903217108}"/>
          </ac:spMkLst>
        </pc:spChg>
        <pc:spChg chg="add del mod">
          <ac:chgData name="SHAHIDAN BIN IDRIS" userId="a9101b9a-c0bc-47a9-8dfb-550f835e45ce" providerId="ADAL" clId="{6957FCF9-D7A6-4374-9481-E8D688940636}" dt="2021-07-31T09:30:32.823" v="1579" actId="21"/>
          <ac:spMkLst>
            <pc:docMk/>
            <pc:sldMk cId="1264534870" sldId="263"/>
            <ac:spMk id="13" creationId="{46F655BD-5518-4501-B871-010752D49BA1}"/>
          </ac:spMkLst>
        </pc:spChg>
        <pc:spChg chg="add del mod">
          <ac:chgData name="SHAHIDAN BIN IDRIS" userId="a9101b9a-c0bc-47a9-8dfb-550f835e45ce" providerId="ADAL" clId="{6957FCF9-D7A6-4374-9481-E8D688940636}" dt="2021-07-31T09:31:39.102" v="1593" actId="21"/>
          <ac:spMkLst>
            <pc:docMk/>
            <pc:sldMk cId="1264534870" sldId="263"/>
            <ac:spMk id="14" creationId="{E3C61F00-AE41-4066-ADEB-A77226B7F32B}"/>
          </ac:spMkLst>
        </pc:spChg>
        <pc:spChg chg="add del mod">
          <ac:chgData name="SHAHIDAN BIN IDRIS" userId="a9101b9a-c0bc-47a9-8dfb-550f835e45ce" providerId="ADAL" clId="{6957FCF9-D7A6-4374-9481-E8D688940636}" dt="2021-07-31T09:31:39.102" v="1593" actId="21"/>
          <ac:spMkLst>
            <pc:docMk/>
            <pc:sldMk cId="1264534870" sldId="263"/>
            <ac:spMk id="15" creationId="{F0C8795D-4B94-4793-8576-06F5D117B867}"/>
          </ac:spMkLst>
        </pc:spChg>
        <pc:picChg chg="add del mod">
          <ac:chgData name="SHAHIDAN BIN IDRIS" userId="a9101b9a-c0bc-47a9-8dfb-550f835e45ce" providerId="ADAL" clId="{6957FCF9-D7A6-4374-9481-E8D688940636}" dt="2021-07-31T09:30:37.529" v="1580" actId="478"/>
          <ac:picMkLst>
            <pc:docMk/>
            <pc:sldMk cId="1264534870" sldId="263"/>
            <ac:picMk id="11" creationId="{392F8181-A059-47B3-8F60-8D6152EDC469}"/>
          </ac:picMkLst>
        </pc:picChg>
        <pc:picChg chg="del">
          <ac:chgData name="SHAHIDAN BIN IDRIS" userId="a9101b9a-c0bc-47a9-8dfb-550f835e45ce" providerId="ADAL" clId="{6957FCF9-D7A6-4374-9481-E8D688940636}" dt="2021-07-31T09:22:08.647" v="1511" actId="478"/>
          <ac:picMkLst>
            <pc:docMk/>
            <pc:sldMk cId="1264534870" sldId="263"/>
            <ac:picMk id="1026" creationId="{FC7CED28-5B73-4C7C-8EE3-D08A6EAA03B0}"/>
          </ac:picMkLst>
        </pc:picChg>
        <pc:picChg chg="del mod">
          <ac:chgData name="SHAHIDAN BIN IDRIS" userId="a9101b9a-c0bc-47a9-8dfb-550f835e45ce" providerId="ADAL" clId="{6957FCF9-D7A6-4374-9481-E8D688940636}" dt="2021-07-31T09:30:37.529" v="1580" actId="478"/>
          <ac:picMkLst>
            <pc:docMk/>
            <pc:sldMk cId="1264534870" sldId="263"/>
            <ac:picMk id="1028" creationId="{2B584096-710D-45AE-A1C3-2E9BD4D85A04}"/>
          </ac:picMkLst>
        </pc:picChg>
      </pc:sldChg>
      <pc:sldChg chg="modSp add del mod">
        <pc:chgData name="SHAHIDAN BIN IDRIS" userId="a9101b9a-c0bc-47a9-8dfb-550f835e45ce" providerId="ADAL" clId="{6957FCF9-D7A6-4374-9481-E8D688940636}" dt="2021-07-31T09:04:39.804" v="1175" actId="47"/>
        <pc:sldMkLst>
          <pc:docMk/>
          <pc:sldMk cId="2760689634" sldId="263"/>
        </pc:sldMkLst>
        <pc:spChg chg="mod">
          <ac:chgData name="SHAHIDAN BIN IDRIS" userId="a9101b9a-c0bc-47a9-8dfb-550f835e45ce" providerId="ADAL" clId="{6957FCF9-D7A6-4374-9481-E8D688940636}" dt="2021-07-31T08:56:03.739" v="1038" actId="20577"/>
          <ac:spMkLst>
            <pc:docMk/>
            <pc:sldMk cId="2760689634" sldId="263"/>
            <ac:spMk id="12" creationId="{2E5F2292-3A29-4859-9C86-5815AD2436E6}"/>
          </ac:spMkLst>
        </pc:spChg>
        <pc:graphicFrameChg chg="modGraphic">
          <ac:chgData name="SHAHIDAN BIN IDRIS" userId="a9101b9a-c0bc-47a9-8dfb-550f835e45ce" providerId="ADAL" clId="{6957FCF9-D7A6-4374-9481-E8D688940636}" dt="2021-07-31T08:56:00.582" v="1028" actId="207"/>
          <ac:graphicFrameMkLst>
            <pc:docMk/>
            <pc:sldMk cId="2760689634" sldId="263"/>
            <ac:graphicFrameMk id="3" creationId="{6A83E82C-AC76-4986-88F2-B1C3E2978F1B}"/>
          </ac:graphicFrameMkLst>
        </pc:graphicFrameChg>
      </pc:sldChg>
      <pc:sldChg chg="addSp delSp modSp add mod">
        <pc:chgData name="SHAHIDAN BIN IDRIS" userId="a9101b9a-c0bc-47a9-8dfb-550f835e45ce" providerId="ADAL" clId="{6957FCF9-D7A6-4374-9481-E8D688940636}" dt="2021-08-01T14:52:09.644" v="11383" actId="20577"/>
        <pc:sldMkLst>
          <pc:docMk/>
          <pc:sldMk cId="3351098794" sldId="264"/>
        </pc:sldMkLst>
        <pc:spChg chg="add mod">
          <ac:chgData name="SHAHIDAN BIN IDRIS" userId="a9101b9a-c0bc-47a9-8dfb-550f835e45ce" providerId="ADAL" clId="{6957FCF9-D7A6-4374-9481-E8D688940636}" dt="2021-08-01T14:52:09.644" v="11383" actId="20577"/>
          <ac:spMkLst>
            <pc:docMk/>
            <pc:sldMk cId="3351098794" sldId="264"/>
            <ac:spMk id="7" creationId="{086A5BD1-BA42-40A9-92AF-6E90F8134D78}"/>
          </ac:spMkLst>
        </pc:spChg>
        <pc:spChg chg="del">
          <ac:chgData name="SHAHIDAN BIN IDRIS" userId="a9101b9a-c0bc-47a9-8dfb-550f835e45ce" providerId="ADAL" clId="{6957FCF9-D7A6-4374-9481-E8D688940636}" dt="2021-07-31T09:25:09.040" v="1535" actId="478"/>
          <ac:spMkLst>
            <pc:docMk/>
            <pc:sldMk cId="3351098794" sldId="264"/>
            <ac:spMk id="8" creationId="{DC6183F6-2BD5-4FB9-88E8-D1ECCDB5CDB6}"/>
          </ac:spMkLst>
        </pc:spChg>
        <pc:spChg chg="add del mod">
          <ac:chgData name="SHAHIDAN BIN IDRIS" userId="a9101b9a-c0bc-47a9-8dfb-550f835e45ce" providerId="ADAL" clId="{6957FCF9-D7A6-4374-9481-E8D688940636}" dt="2021-07-31T09:27:41.518" v="1570" actId="21"/>
          <ac:spMkLst>
            <pc:docMk/>
            <pc:sldMk cId="3351098794" sldId="264"/>
            <ac:spMk id="9" creationId="{272C896B-CCC5-4186-AD58-8DC250CA3F34}"/>
          </ac:spMkLst>
        </pc:spChg>
        <pc:spChg chg="del mod">
          <ac:chgData name="SHAHIDAN BIN IDRIS" userId="a9101b9a-c0bc-47a9-8dfb-550f835e45ce" providerId="ADAL" clId="{6957FCF9-D7A6-4374-9481-E8D688940636}" dt="2021-07-31T09:27:41.518" v="1570" actId="21"/>
          <ac:spMkLst>
            <pc:docMk/>
            <pc:sldMk cId="3351098794" sldId="264"/>
            <ac:spMk id="10" creationId="{81076285-0CCB-4BC0-A16E-049EE97183D4}"/>
          </ac:spMkLst>
        </pc:spChg>
        <pc:spChg chg="add mod">
          <ac:chgData name="SHAHIDAN BIN IDRIS" userId="a9101b9a-c0bc-47a9-8dfb-550f835e45ce" providerId="ADAL" clId="{6957FCF9-D7A6-4374-9481-E8D688940636}" dt="2021-08-01T14:37:35.464" v="11275" actId="2711"/>
          <ac:spMkLst>
            <pc:docMk/>
            <pc:sldMk cId="3351098794" sldId="264"/>
            <ac:spMk id="11" creationId="{C3CE37DB-E8BB-4A26-85FF-0C383DF86A9E}"/>
          </ac:spMkLst>
        </pc:spChg>
        <pc:spChg chg="add mod">
          <ac:chgData name="SHAHIDAN BIN IDRIS" userId="a9101b9a-c0bc-47a9-8dfb-550f835e45ce" providerId="ADAL" clId="{6957FCF9-D7A6-4374-9481-E8D688940636}" dt="2021-08-01T14:37:35.464" v="11275" actId="2711"/>
          <ac:spMkLst>
            <pc:docMk/>
            <pc:sldMk cId="3351098794" sldId="264"/>
            <ac:spMk id="12" creationId="{BC922940-E88C-4EE1-B058-B8E33730D862}"/>
          </ac:spMkLst>
        </pc:spChg>
        <pc:picChg chg="del">
          <ac:chgData name="SHAHIDAN BIN IDRIS" userId="a9101b9a-c0bc-47a9-8dfb-550f835e45ce" providerId="ADAL" clId="{6957FCF9-D7A6-4374-9481-E8D688940636}" dt="2021-07-31T09:25:06.634" v="1534" actId="478"/>
          <ac:picMkLst>
            <pc:docMk/>
            <pc:sldMk cId="3351098794" sldId="264"/>
            <ac:picMk id="1026" creationId="{FC7CED28-5B73-4C7C-8EE3-D08A6EAA03B0}"/>
          </ac:picMkLst>
        </pc:picChg>
        <pc:picChg chg="del">
          <ac:chgData name="SHAHIDAN BIN IDRIS" userId="a9101b9a-c0bc-47a9-8dfb-550f835e45ce" providerId="ADAL" clId="{6957FCF9-D7A6-4374-9481-E8D688940636}" dt="2021-07-31T09:25:06.634" v="1534" actId="478"/>
          <ac:picMkLst>
            <pc:docMk/>
            <pc:sldMk cId="3351098794" sldId="264"/>
            <ac:picMk id="1028" creationId="{2B584096-710D-45AE-A1C3-2E9BD4D85A04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2:14.880" v="11385" actId="20577"/>
        <pc:sldMkLst>
          <pc:docMk/>
          <pc:sldMk cId="1303752634" sldId="265"/>
        </pc:sldMkLst>
        <pc:spChg chg="add mod">
          <ac:chgData name="SHAHIDAN BIN IDRIS" userId="a9101b9a-c0bc-47a9-8dfb-550f835e45ce" providerId="ADAL" clId="{6957FCF9-D7A6-4374-9481-E8D688940636}" dt="2021-08-01T14:37:43.010" v="11276" actId="2711"/>
          <ac:spMkLst>
            <pc:docMk/>
            <pc:sldMk cId="1303752634" sldId="265"/>
            <ac:spMk id="7" creationId="{238143BA-FDE8-4923-B953-4A3ADEBBB7AA}"/>
          </ac:spMkLst>
        </pc:spChg>
        <pc:spChg chg="mod">
          <ac:chgData name="SHAHIDAN BIN IDRIS" userId="a9101b9a-c0bc-47a9-8dfb-550f835e45ce" providerId="ADAL" clId="{6957FCF9-D7A6-4374-9481-E8D688940636}" dt="2021-08-01T14:37:43.010" v="11276" actId="2711"/>
          <ac:spMkLst>
            <pc:docMk/>
            <pc:sldMk cId="1303752634" sldId="265"/>
            <ac:spMk id="11" creationId="{C3CE37DB-E8BB-4A26-85FF-0C383DF86A9E}"/>
          </ac:spMkLst>
        </pc:spChg>
        <pc:spChg chg="del">
          <ac:chgData name="SHAHIDAN BIN IDRIS" userId="a9101b9a-c0bc-47a9-8dfb-550f835e45ce" providerId="ADAL" clId="{6957FCF9-D7A6-4374-9481-E8D688940636}" dt="2021-07-31T09:33:25.312" v="1632" actId="478"/>
          <ac:spMkLst>
            <pc:docMk/>
            <pc:sldMk cId="1303752634" sldId="265"/>
            <ac:spMk id="12" creationId="{BC922940-E88C-4EE1-B058-B8E33730D862}"/>
          </ac:spMkLst>
        </pc:spChg>
        <pc:spChg chg="add mod">
          <ac:chgData name="SHAHIDAN BIN IDRIS" userId="a9101b9a-c0bc-47a9-8dfb-550f835e45ce" providerId="ADAL" clId="{6957FCF9-D7A6-4374-9481-E8D688940636}" dt="2021-08-01T14:37:43.010" v="11276" actId="2711"/>
          <ac:spMkLst>
            <pc:docMk/>
            <pc:sldMk cId="1303752634" sldId="265"/>
            <ac:spMk id="16" creationId="{6F809BFD-9680-4379-9390-3AF2C76FA0E9}"/>
          </ac:spMkLst>
        </pc:spChg>
        <pc:spChg chg="add mod">
          <ac:chgData name="SHAHIDAN BIN IDRIS" userId="a9101b9a-c0bc-47a9-8dfb-550f835e45ce" providerId="ADAL" clId="{6957FCF9-D7A6-4374-9481-E8D688940636}" dt="2021-08-01T14:37:43.010" v="11276" actId="2711"/>
          <ac:spMkLst>
            <pc:docMk/>
            <pc:sldMk cId="1303752634" sldId="265"/>
            <ac:spMk id="17" creationId="{6345678B-869C-47BA-9452-094BC8FFE5E5}"/>
          </ac:spMkLst>
        </pc:spChg>
        <pc:spChg chg="add mod">
          <ac:chgData name="SHAHIDAN BIN IDRIS" userId="a9101b9a-c0bc-47a9-8dfb-550f835e45ce" providerId="ADAL" clId="{6957FCF9-D7A6-4374-9481-E8D688940636}" dt="2021-08-01T14:37:43.010" v="11276" actId="2711"/>
          <ac:spMkLst>
            <pc:docMk/>
            <pc:sldMk cId="1303752634" sldId="265"/>
            <ac:spMk id="18" creationId="{219BE1D8-E1EA-44AD-9266-22E1453AAA24}"/>
          </ac:spMkLst>
        </pc:spChg>
        <pc:spChg chg="add mod">
          <ac:chgData name="SHAHIDAN BIN IDRIS" userId="a9101b9a-c0bc-47a9-8dfb-550f835e45ce" providerId="ADAL" clId="{6957FCF9-D7A6-4374-9481-E8D688940636}" dt="2021-08-01T14:37:43.010" v="11276" actId="2711"/>
          <ac:spMkLst>
            <pc:docMk/>
            <pc:sldMk cId="1303752634" sldId="265"/>
            <ac:spMk id="19" creationId="{6DC36DDC-92ED-4136-B864-CBACEC8FF4EF}"/>
          </ac:spMkLst>
        </pc:spChg>
        <pc:spChg chg="add mod">
          <ac:chgData name="SHAHIDAN BIN IDRIS" userId="a9101b9a-c0bc-47a9-8dfb-550f835e45ce" providerId="ADAL" clId="{6957FCF9-D7A6-4374-9481-E8D688940636}" dt="2021-08-01T14:52:14.880" v="11385" actId="20577"/>
          <ac:spMkLst>
            <pc:docMk/>
            <pc:sldMk cId="1303752634" sldId="265"/>
            <ac:spMk id="20" creationId="{AC4B6984-A481-43F0-A7CE-810BE9227F7D}"/>
          </ac:spMkLst>
        </pc:spChg>
        <pc:picChg chg="add mod">
          <ac:chgData name="SHAHIDAN BIN IDRIS" userId="a9101b9a-c0bc-47a9-8dfb-550f835e45ce" providerId="ADAL" clId="{6957FCF9-D7A6-4374-9481-E8D688940636}" dt="2021-07-31T09:48:52.823" v="1809" actId="1076"/>
          <ac:picMkLst>
            <pc:docMk/>
            <pc:sldMk cId="1303752634" sldId="265"/>
            <ac:picMk id="6" creationId="{8BD16E00-60FB-4CBE-941D-F4058C3FAEB8}"/>
          </ac:picMkLst>
        </pc:picChg>
        <pc:picChg chg="add mod">
          <ac:chgData name="SHAHIDAN BIN IDRIS" userId="a9101b9a-c0bc-47a9-8dfb-550f835e45ce" providerId="ADAL" clId="{6957FCF9-D7A6-4374-9481-E8D688940636}" dt="2021-07-31T09:48:52.823" v="1809" actId="1076"/>
          <ac:picMkLst>
            <pc:docMk/>
            <pc:sldMk cId="1303752634" sldId="265"/>
            <ac:picMk id="9" creationId="{F415C9DC-EBC8-48BC-9B72-110FB641B479}"/>
          </ac:picMkLst>
        </pc:picChg>
        <pc:picChg chg="add mod">
          <ac:chgData name="SHAHIDAN BIN IDRIS" userId="a9101b9a-c0bc-47a9-8dfb-550f835e45ce" providerId="ADAL" clId="{6957FCF9-D7A6-4374-9481-E8D688940636}" dt="2021-07-31T09:48:52.823" v="1809" actId="1076"/>
          <ac:picMkLst>
            <pc:docMk/>
            <pc:sldMk cId="1303752634" sldId="265"/>
            <ac:picMk id="13" creationId="{BFC74995-4DFF-42D1-B82A-11E4C6306406}"/>
          </ac:picMkLst>
        </pc:picChg>
        <pc:picChg chg="add mod">
          <ac:chgData name="SHAHIDAN BIN IDRIS" userId="a9101b9a-c0bc-47a9-8dfb-550f835e45ce" providerId="ADAL" clId="{6957FCF9-D7A6-4374-9481-E8D688940636}" dt="2021-07-31T09:48:52.823" v="1809" actId="1076"/>
          <ac:picMkLst>
            <pc:docMk/>
            <pc:sldMk cId="1303752634" sldId="265"/>
            <ac:picMk id="15" creationId="{29F4D755-319A-40C0-AA6E-38E88C5DACE9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2:18.736" v="11387" actId="20577"/>
        <pc:sldMkLst>
          <pc:docMk/>
          <pc:sldMk cId="1001121869" sldId="266"/>
        </pc:sldMkLst>
        <pc:spChg chg="del mod">
          <ac:chgData name="SHAHIDAN BIN IDRIS" userId="a9101b9a-c0bc-47a9-8dfb-550f835e45ce" providerId="ADAL" clId="{6957FCF9-D7A6-4374-9481-E8D688940636}" dt="2021-07-31T09:49:19.968" v="1812" actId="478"/>
          <ac:spMkLst>
            <pc:docMk/>
            <pc:sldMk cId="1001121869" sldId="266"/>
            <ac:spMk id="7" creationId="{238143BA-FDE8-4923-B953-4A3ADEBBB7AA}"/>
          </ac:spMkLst>
        </pc:spChg>
        <pc:spChg chg="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11" creationId="{C3CE37DB-E8BB-4A26-85FF-0C383DF86A9E}"/>
          </ac:spMkLst>
        </pc:spChg>
        <pc:spChg chg="del">
          <ac:chgData name="SHAHIDAN BIN IDRIS" userId="a9101b9a-c0bc-47a9-8dfb-550f835e45ce" providerId="ADAL" clId="{6957FCF9-D7A6-4374-9481-E8D688940636}" dt="2021-07-31T09:49:19.968" v="1812" actId="478"/>
          <ac:spMkLst>
            <pc:docMk/>
            <pc:sldMk cId="1001121869" sldId="266"/>
            <ac:spMk id="16" creationId="{6F809BFD-9680-4379-9390-3AF2C76FA0E9}"/>
          </ac:spMkLst>
        </pc:spChg>
        <pc:spChg chg="del">
          <ac:chgData name="SHAHIDAN BIN IDRIS" userId="a9101b9a-c0bc-47a9-8dfb-550f835e45ce" providerId="ADAL" clId="{6957FCF9-D7A6-4374-9481-E8D688940636}" dt="2021-07-31T09:49:19.968" v="1812" actId="478"/>
          <ac:spMkLst>
            <pc:docMk/>
            <pc:sldMk cId="1001121869" sldId="266"/>
            <ac:spMk id="17" creationId="{6345678B-869C-47BA-9452-094BC8FFE5E5}"/>
          </ac:spMkLst>
        </pc:spChg>
        <pc:spChg chg="del">
          <ac:chgData name="SHAHIDAN BIN IDRIS" userId="a9101b9a-c0bc-47a9-8dfb-550f835e45ce" providerId="ADAL" clId="{6957FCF9-D7A6-4374-9481-E8D688940636}" dt="2021-07-31T09:49:19.968" v="1812" actId="478"/>
          <ac:spMkLst>
            <pc:docMk/>
            <pc:sldMk cId="1001121869" sldId="266"/>
            <ac:spMk id="18" creationId="{219BE1D8-E1EA-44AD-9266-22E1453AAA24}"/>
          </ac:spMkLst>
        </pc:spChg>
        <pc:spChg chg="del">
          <ac:chgData name="SHAHIDAN BIN IDRIS" userId="a9101b9a-c0bc-47a9-8dfb-550f835e45ce" providerId="ADAL" clId="{6957FCF9-D7A6-4374-9481-E8D688940636}" dt="2021-07-31T09:49:19.968" v="1812" actId="478"/>
          <ac:spMkLst>
            <pc:docMk/>
            <pc:sldMk cId="1001121869" sldId="266"/>
            <ac:spMk id="19" creationId="{6DC36DDC-92ED-4136-B864-CBACEC8FF4EF}"/>
          </ac:spMkLst>
        </pc:spChg>
        <pc:spChg chg="add mod">
          <ac:chgData name="SHAHIDAN BIN IDRIS" userId="a9101b9a-c0bc-47a9-8dfb-550f835e45ce" providerId="ADAL" clId="{6957FCF9-D7A6-4374-9481-E8D688940636}" dt="2021-08-01T14:37:57.696" v="11279" actId="1076"/>
          <ac:spMkLst>
            <pc:docMk/>
            <pc:sldMk cId="1001121869" sldId="266"/>
            <ac:spMk id="20" creationId="{5A675A19-D17E-44DE-AEFC-EBF90093680D}"/>
          </ac:spMkLst>
        </pc:spChg>
        <pc:spChg chg="add mod">
          <ac:chgData name="SHAHIDAN BIN IDRIS" userId="a9101b9a-c0bc-47a9-8dfb-550f835e45ce" providerId="ADAL" clId="{6957FCF9-D7A6-4374-9481-E8D688940636}" dt="2021-08-01T14:52:18.736" v="11387" actId="20577"/>
          <ac:spMkLst>
            <pc:docMk/>
            <pc:sldMk cId="1001121869" sldId="266"/>
            <ac:spMk id="21" creationId="{1A693421-87FB-4C58-B44A-1051FEE330EA}"/>
          </ac:spMkLst>
        </pc:spChg>
        <pc:spChg chg="add del mod">
          <ac:chgData name="SHAHIDAN BIN IDRIS" userId="a9101b9a-c0bc-47a9-8dfb-550f835e45ce" providerId="ADAL" clId="{6957FCF9-D7A6-4374-9481-E8D688940636}" dt="2021-07-31T09:51:59.395" v="1885" actId="478"/>
          <ac:spMkLst>
            <pc:docMk/>
            <pc:sldMk cId="1001121869" sldId="266"/>
            <ac:spMk id="21" creationId="{5DB77F16-E3A5-43DA-AE38-81C94DDCA826}"/>
          </ac:spMkLst>
        </pc:spChg>
        <pc:spChg chg="add mod topLvl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22" creationId="{5F1E457B-44F2-41E0-B788-CFA0382460AB}"/>
          </ac:spMkLst>
        </pc:spChg>
        <pc:spChg chg="add mod topLvl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23" creationId="{5CE96A4F-D3DA-4DC6-804B-D8AEA08D5492}"/>
          </ac:spMkLst>
        </pc:spChg>
        <pc:spChg chg="add del mod">
          <ac:chgData name="SHAHIDAN BIN IDRIS" userId="a9101b9a-c0bc-47a9-8dfb-550f835e45ce" providerId="ADAL" clId="{6957FCF9-D7A6-4374-9481-E8D688940636}" dt="2021-07-31T10:19:29.977" v="2186" actId="478"/>
          <ac:spMkLst>
            <pc:docMk/>
            <pc:sldMk cId="1001121869" sldId="266"/>
            <ac:spMk id="24" creationId="{E1795EA5-0C0B-406D-9ABD-A838101DA4E9}"/>
          </ac:spMkLst>
        </pc:spChg>
        <pc:spChg chg="add del mod">
          <ac:chgData name="SHAHIDAN BIN IDRIS" userId="a9101b9a-c0bc-47a9-8dfb-550f835e45ce" providerId="ADAL" clId="{6957FCF9-D7A6-4374-9481-E8D688940636}" dt="2021-07-31T10:19:29.977" v="2186" actId="478"/>
          <ac:spMkLst>
            <pc:docMk/>
            <pc:sldMk cId="1001121869" sldId="266"/>
            <ac:spMk id="25" creationId="{96EB2A98-B686-4B70-979A-544A0E78707C}"/>
          </ac:spMkLst>
        </pc:spChg>
        <pc:spChg chg="add del mod">
          <ac:chgData name="SHAHIDAN BIN IDRIS" userId="a9101b9a-c0bc-47a9-8dfb-550f835e45ce" providerId="ADAL" clId="{6957FCF9-D7A6-4374-9481-E8D688940636}" dt="2021-07-31T10:19:29.977" v="2186" actId="478"/>
          <ac:spMkLst>
            <pc:docMk/>
            <pc:sldMk cId="1001121869" sldId="266"/>
            <ac:spMk id="26" creationId="{0D1625DF-A91D-45B5-B4C1-47B0A881CD32}"/>
          </ac:spMkLst>
        </pc:spChg>
        <pc:spChg chg="add del mod">
          <ac:chgData name="SHAHIDAN BIN IDRIS" userId="a9101b9a-c0bc-47a9-8dfb-550f835e45ce" providerId="ADAL" clId="{6957FCF9-D7A6-4374-9481-E8D688940636}" dt="2021-07-31T10:19:29.977" v="2186" actId="478"/>
          <ac:spMkLst>
            <pc:docMk/>
            <pc:sldMk cId="1001121869" sldId="266"/>
            <ac:spMk id="27" creationId="{3CE0CCB3-8D48-46D9-BE60-2F5BC6B47B16}"/>
          </ac:spMkLst>
        </pc:spChg>
        <pc:spChg chg="add del mod">
          <ac:chgData name="SHAHIDAN BIN IDRIS" userId="a9101b9a-c0bc-47a9-8dfb-550f835e45ce" providerId="ADAL" clId="{6957FCF9-D7A6-4374-9481-E8D688940636}" dt="2021-07-31T10:19:41.285" v="2191"/>
          <ac:spMkLst>
            <pc:docMk/>
            <pc:sldMk cId="1001121869" sldId="266"/>
            <ac:spMk id="28" creationId="{0FE7CC63-57EB-4DAD-A583-0519E4772F90}"/>
          </ac:spMkLst>
        </pc:spChg>
        <pc:spChg chg="add del mod">
          <ac:chgData name="SHAHIDAN BIN IDRIS" userId="a9101b9a-c0bc-47a9-8dfb-550f835e45ce" providerId="ADAL" clId="{6957FCF9-D7A6-4374-9481-E8D688940636}" dt="2021-07-31T10:19:41.285" v="2191"/>
          <ac:spMkLst>
            <pc:docMk/>
            <pc:sldMk cId="1001121869" sldId="266"/>
            <ac:spMk id="29" creationId="{CD26AEF3-0DA2-4FCC-85A6-410DEDDD810F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0" creationId="{F2E1E553-89E7-4F21-9E2D-46CE0EC37890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1" creationId="{C64B9168-2E27-463D-AEAA-B674CDEAD69A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2" creationId="{85B3BB89-F94F-4A0B-BAD3-DE683996BE16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3" creationId="{7C7F7E36-341D-472D-99FD-A0B7E9BBAE66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4" creationId="{E42C244D-9E34-4410-87AC-E170703FD15C}"/>
          </ac:spMkLst>
        </pc:spChg>
        <pc:spChg chg="mod topLvl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6" creationId="{B942699B-601D-4587-9802-4BA04E2E6A5D}"/>
          </ac:spMkLst>
        </pc:spChg>
        <pc:spChg chg="mod topLvl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37" creationId="{2DBF44C7-59B8-414C-ACE6-E15F0156E480}"/>
          </ac:spMkLst>
        </pc:spChg>
        <pc:spChg chg="del mod">
          <ac:chgData name="SHAHIDAN BIN IDRIS" userId="a9101b9a-c0bc-47a9-8dfb-550f835e45ce" providerId="ADAL" clId="{6957FCF9-D7A6-4374-9481-E8D688940636}" dt="2021-07-31T10:22:56.416" v="2333" actId="478"/>
          <ac:spMkLst>
            <pc:docMk/>
            <pc:sldMk cId="1001121869" sldId="266"/>
            <ac:spMk id="38" creationId="{E2991F12-D682-45B0-9813-7A504F4732A5}"/>
          </ac:spMkLst>
        </pc:spChg>
        <pc:spChg chg="del mod">
          <ac:chgData name="SHAHIDAN BIN IDRIS" userId="a9101b9a-c0bc-47a9-8dfb-550f835e45ce" providerId="ADAL" clId="{6957FCF9-D7A6-4374-9481-E8D688940636}" dt="2021-07-31T10:22:56.416" v="2333" actId="478"/>
          <ac:spMkLst>
            <pc:docMk/>
            <pc:sldMk cId="1001121869" sldId="266"/>
            <ac:spMk id="39" creationId="{2BFCD1BE-769F-4CB6-96D4-0E1D19DF85F0}"/>
          </ac:spMkLst>
        </pc:spChg>
        <pc:spChg chg="del mod">
          <ac:chgData name="SHAHIDAN BIN IDRIS" userId="a9101b9a-c0bc-47a9-8dfb-550f835e45ce" providerId="ADAL" clId="{6957FCF9-D7A6-4374-9481-E8D688940636}" dt="2021-07-31T10:22:56.416" v="2333" actId="478"/>
          <ac:spMkLst>
            <pc:docMk/>
            <pc:sldMk cId="1001121869" sldId="266"/>
            <ac:spMk id="40" creationId="{9B7ADC0C-BBAC-4BD2-81B1-7A7BCD4A695B}"/>
          </ac:spMkLst>
        </pc:spChg>
        <pc:spChg chg="del mod">
          <ac:chgData name="SHAHIDAN BIN IDRIS" userId="a9101b9a-c0bc-47a9-8dfb-550f835e45ce" providerId="ADAL" clId="{6957FCF9-D7A6-4374-9481-E8D688940636}" dt="2021-07-31T10:22:56.416" v="2333" actId="478"/>
          <ac:spMkLst>
            <pc:docMk/>
            <pc:sldMk cId="1001121869" sldId="266"/>
            <ac:spMk id="41" creationId="{AE485A9F-4E5C-46C5-9D78-7F8019910B45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42" creationId="{E7A968CB-46FF-41E0-BC4E-6D7822BA5BD7}"/>
          </ac:spMkLst>
        </pc:spChg>
        <pc:spChg chg="add mod">
          <ac:chgData name="SHAHIDAN BIN IDRIS" userId="a9101b9a-c0bc-47a9-8dfb-550f835e45ce" providerId="ADAL" clId="{6957FCF9-D7A6-4374-9481-E8D688940636}" dt="2021-08-01T14:37:51.573" v="11277" actId="2711"/>
          <ac:spMkLst>
            <pc:docMk/>
            <pc:sldMk cId="1001121869" sldId="266"/>
            <ac:spMk id="43" creationId="{7C3B5E73-55DC-49EB-9EE6-D43C6665EBEE}"/>
          </ac:spMkLst>
        </pc:spChg>
        <pc:grpChg chg="add del mod">
          <ac:chgData name="SHAHIDAN BIN IDRIS" userId="a9101b9a-c0bc-47a9-8dfb-550f835e45ce" providerId="ADAL" clId="{6957FCF9-D7A6-4374-9481-E8D688940636}" dt="2021-07-31T10:19:44.142" v="2193" actId="165"/>
          <ac:grpSpMkLst>
            <pc:docMk/>
            <pc:sldMk cId="1001121869" sldId="266"/>
            <ac:grpSpMk id="8" creationId="{2A09BA53-C862-4BED-B0DD-C9575480A6B5}"/>
          </ac:grpSpMkLst>
        </pc:grpChg>
        <pc:grpChg chg="add mod">
          <ac:chgData name="SHAHIDAN BIN IDRIS" userId="a9101b9a-c0bc-47a9-8dfb-550f835e45ce" providerId="ADAL" clId="{6957FCF9-D7A6-4374-9481-E8D688940636}" dt="2021-07-31T10:46:53.218" v="3023" actId="1076"/>
          <ac:grpSpMkLst>
            <pc:docMk/>
            <pc:sldMk cId="1001121869" sldId="266"/>
            <ac:grpSpMk id="10" creationId="{04034404-089B-4C75-BB2C-0AD3818BAA18}"/>
          </ac:grpSpMkLst>
        </pc:grpChg>
        <pc:grpChg chg="add mod">
          <ac:chgData name="SHAHIDAN BIN IDRIS" userId="a9101b9a-c0bc-47a9-8dfb-550f835e45ce" providerId="ADAL" clId="{6957FCF9-D7A6-4374-9481-E8D688940636}" dt="2021-07-31T10:46:53.218" v="3023" actId="1076"/>
          <ac:grpSpMkLst>
            <pc:docMk/>
            <pc:sldMk cId="1001121869" sldId="266"/>
            <ac:grpSpMk id="12" creationId="{92D726C2-13DB-485C-9C8B-CA1AD45F8336}"/>
          </ac:grpSpMkLst>
        </pc:grpChg>
        <pc:grpChg chg="add del mod">
          <ac:chgData name="SHAHIDAN BIN IDRIS" userId="a9101b9a-c0bc-47a9-8dfb-550f835e45ce" providerId="ADAL" clId="{6957FCF9-D7A6-4374-9481-E8D688940636}" dt="2021-07-31T10:23:03.022" v="2334" actId="165"/>
          <ac:grpSpMkLst>
            <pc:docMk/>
            <pc:sldMk cId="1001121869" sldId="266"/>
            <ac:grpSpMk id="35" creationId="{092C9FEC-0184-4A60-A8D2-68A4046411E6}"/>
          </ac:grpSpMkLst>
        </pc:grpChg>
        <pc:picChg chg="del">
          <ac:chgData name="SHAHIDAN BIN IDRIS" userId="a9101b9a-c0bc-47a9-8dfb-550f835e45ce" providerId="ADAL" clId="{6957FCF9-D7A6-4374-9481-E8D688940636}" dt="2021-07-31T09:49:19.968" v="1812" actId="478"/>
          <ac:picMkLst>
            <pc:docMk/>
            <pc:sldMk cId="1001121869" sldId="266"/>
            <ac:picMk id="6" creationId="{8BD16E00-60FB-4CBE-941D-F4058C3FAEB8}"/>
          </ac:picMkLst>
        </pc:picChg>
        <pc:picChg chg="del">
          <ac:chgData name="SHAHIDAN BIN IDRIS" userId="a9101b9a-c0bc-47a9-8dfb-550f835e45ce" providerId="ADAL" clId="{6957FCF9-D7A6-4374-9481-E8D688940636}" dt="2021-07-31T09:49:19.968" v="1812" actId="478"/>
          <ac:picMkLst>
            <pc:docMk/>
            <pc:sldMk cId="1001121869" sldId="266"/>
            <ac:picMk id="9" creationId="{F415C9DC-EBC8-48BC-9B72-110FB641B479}"/>
          </ac:picMkLst>
        </pc:picChg>
        <pc:picChg chg="del mod">
          <ac:chgData name="SHAHIDAN BIN IDRIS" userId="a9101b9a-c0bc-47a9-8dfb-550f835e45ce" providerId="ADAL" clId="{6957FCF9-D7A6-4374-9481-E8D688940636}" dt="2021-07-31T09:49:19.968" v="1812" actId="478"/>
          <ac:picMkLst>
            <pc:docMk/>
            <pc:sldMk cId="1001121869" sldId="266"/>
            <ac:picMk id="13" creationId="{BFC74995-4DFF-42D1-B82A-11E4C6306406}"/>
          </ac:picMkLst>
        </pc:picChg>
        <pc:picChg chg="del mod">
          <ac:chgData name="SHAHIDAN BIN IDRIS" userId="a9101b9a-c0bc-47a9-8dfb-550f835e45ce" providerId="ADAL" clId="{6957FCF9-D7A6-4374-9481-E8D688940636}" dt="2021-07-31T09:49:19.968" v="1812" actId="478"/>
          <ac:picMkLst>
            <pc:docMk/>
            <pc:sldMk cId="1001121869" sldId="266"/>
            <ac:picMk id="15" creationId="{29F4D755-319A-40C0-AA6E-38E88C5DACE9}"/>
          </ac:picMkLst>
        </pc:picChg>
      </pc:sldChg>
      <pc:sldChg chg="addSp delSp modSp add del mod">
        <pc:chgData name="SHAHIDAN BIN IDRIS" userId="a9101b9a-c0bc-47a9-8dfb-550f835e45ce" providerId="ADAL" clId="{6957FCF9-D7A6-4374-9481-E8D688940636}" dt="2021-07-31T10:25:30.970" v="2386" actId="47"/>
        <pc:sldMkLst>
          <pc:docMk/>
          <pc:sldMk cId="3418470376" sldId="267"/>
        </pc:sldMkLst>
        <pc:spChg chg="del mod">
          <ac:chgData name="SHAHIDAN BIN IDRIS" userId="a9101b9a-c0bc-47a9-8dfb-550f835e45ce" providerId="ADAL" clId="{6957FCF9-D7A6-4374-9481-E8D688940636}" dt="2021-07-31T10:15:56.398" v="2117" actId="478"/>
          <ac:spMkLst>
            <pc:docMk/>
            <pc:sldMk cId="3418470376" sldId="267"/>
            <ac:spMk id="11" creationId="{C3CE37DB-E8BB-4A26-85FF-0C383DF86A9E}"/>
          </ac:spMkLst>
        </pc:spChg>
        <pc:spChg chg="add mod">
          <ac:chgData name="SHAHIDAN BIN IDRIS" userId="a9101b9a-c0bc-47a9-8dfb-550f835e45ce" providerId="ADAL" clId="{6957FCF9-D7A6-4374-9481-E8D688940636}" dt="2021-07-31T10:16:58.774" v="2119" actId="113"/>
          <ac:spMkLst>
            <pc:docMk/>
            <pc:sldMk cId="3418470376" sldId="267"/>
            <ac:spMk id="13" creationId="{4237F9E4-2869-4B28-8C2F-479FF560E2C9}"/>
          </ac:spMkLst>
        </pc:spChg>
        <pc:spChg chg="add mod">
          <ac:chgData name="SHAHIDAN BIN IDRIS" userId="a9101b9a-c0bc-47a9-8dfb-550f835e45ce" providerId="ADAL" clId="{6957FCF9-D7A6-4374-9481-E8D688940636}" dt="2021-07-31T10:15:59.842" v="2118"/>
          <ac:spMkLst>
            <pc:docMk/>
            <pc:sldMk cId="3418470376" sldId="267"/>
            <ac:spMk id="14" creationId="{AE0CE75B-250D-43A3-BF3B-3279D9AD2F25}"/>
          </ac:spMkLst>
        </pc:spChg>
        <pc:spChg chg="del">
          <ac:chgData name="SHAHIDAN BIN IDRIS" userId="a9101b9a-c0bc-47a9-8dfb-550f835e45ce" providerId="ADAL" clId="{6957FCF9-D7A6-4374-9481-E8D688940636}" dt="2021-07-31T10:13:36.275" v="1951" actId="478"/>
          <ac:spMkLst>
            <pc:docMk/>
            <pc:sldMk cId="3418470376" sldId="267"/>
            <ac:spMk id="20" creationId="{5A675A19-D17E-44DE-AEFC-EBF90093680D}"/>
          </ac:spMkLst>
        </pc:spChg>
        <pc:spChg chg="mod">
          <ac:chgData name="SHAHIDAN BIN IDRIS" userId="a9101b9a-c0bc-47a9-8dfb-550f835e45ce" providerId="ADAL" clId="{6957FCF9-D7A6-4374-9481-E8D688940636}" dt="2021-07-31T10:13:54.205" v="1962" actId="14100"/>
          <ac:spMkLst>
            <pc:docMk/>
            <pc:sldMk cId="3418470376" sldId="267"/>
            <ac:spMk id="22" creationId="{5F1E457B-44F2-41E0-B788-CFA0382460AB}"/>
          </ac:spMkLst>
        </pc:spChg>
        <pc:spChg chg="mod">
          <ac:chgData name="SHAHIDAN BIN IDRIS" userId="a9101b9a-c0bc-47a9-8dfb-550f835e45ce" providerId="ADAL" clId="{6957FCF9-D7A6-4374-9481-E8D688940636}" dt="2021-07-31T10:15:02.462" v="2039" actId="1076"/>
          <ac:spMkLst>
            <pc:docMk/>
            <pc:sldMk cId="3418470376" sldId="267"/>
            <ac:spMk id="23" creationId="{5CE96A4F-D3DA-4DC6-804B-D8AEA08D5492}"/>
          </ac:spMkLst>
        </pc:spChg>
        <pc:spChg chg="del">
          <ac:chgData name="SHAHIDAN BIN IDRIS" userId="a9101b9a-c0bc-47a9-8dfb-550f835e45ce" providerId="ADAL" clId="{6957FCF9-D7A6-4374-9481-E8D688940636}" dt="2021-07-31T10:12:54.198" v="1928" actId="478"/>
          <ac:spMkLst>
            <pc:docMk/>
            <pc:sldMk cId="3418470376" sldId="267"/>
            <ac:spMk id="24" creationId="{E1795EA5-0C0B-406D-9ABD-A838101DA4E9}"/>
          </ac:spMkLst>
        </pc:spChg>
        <pc:spChg chg="del">
          <ac:chgData name="SHAHIDAN BIN IDRIS" userId="a9101b9a-c0bc-47a9-8dfb-550f835e45ce" providerId="ADAL" clId="{6957FCF9-D7A6-4374-9481-E8D688940636}" dt="2021-07-31T10:12:54.198" v="1928" actId="478"/>
          <ac:spMkLst>
            <pc:docMk/>
            <pc:sldMk cId="3418470376" sldId="267"/>
            <ac:spMk id="25" creationId="{96EB2A98-B686-4B70-979A-544A0E78707C}"/>
          </ac:spMkLst>
        </pc:spChg>
        <pc:spChg chg="mod">
          <ac:chgData name="SHAHIDAN BIN IDRIS" userId="a9101b9a-c0bc-47a9-8dfb-550f835e45ce" providerId="ADAL" clId="{6957FCF9-D7A6-4374-9481-E8D688940636}" dt="2021-07-31T10:14:03.309" v="1970" actId="14100"/>
          <ac:spMkLst>
            <pc:docMk/>
            <pc:sldMk cId="3418470376" sldId="267"/>
            <ac:spMk id="26" creationId="{0D1625DF-A91D-45B5-B4C1-47B0A881CD32}"/>
          </ac:spMkLst>
        </pc:spChg>
        <pc:spChg chg="mod">
          <ac:chgData name="SHAHIDAN BIN IDRIS" userId="a9101b9a-c0bc-47a9-8dfb-550f835e45ce" providerId="ADAL" clId="{6957FCF9-D7A6-4374-9481-E8D688940636}" dt="2021-07-31T10:14:52.929" v="2037" actId="1076"/>
          <ac:spMkLst>
            <pc:docMk/>
            <pc:sldMk cId="3418470376" sldId="267"/>
            <ac:spMk id="27" creationId="{3CE0CCB3-8D48-46D9-BE60-2F5BC6B47B16}"/>
          </ac:spMkLst>
        </pc:spChg>
        <pc:grpChg chg="mod">
          <ac:chgData name="SHAHIDAN BIN IDRIS" userId="a9101b9a-c0bc-47a9-8dfb-550f835e45ce" providerId="ADAL" clId="{6957FCF9-D7A6-4374-9481-E8D688940636}" dt="2021-07-31T10:15:32.178" v="2041" actId="1076"/>
          <ac:grpSpMkLst>
            <pc:docMk/>
            <pc:sldMk cId="3418470376" sldId="267"/>
            <ac:grpSpMk id="8" creationId="{2A09BA53-C862-4BED-B0DD-C9575480A6B5}"/>
          </ac:grpSpMkLst>
        </pc:grpChg>
      </pc:sldChg>
      <pc:sldChg chg="addSp delSp modSp add mod delAnim modAnim">
        <pc:chgData name="SHAHIDAN BIN IDRIS" userId="a9101b9a-c0bc-47a9-8dfb-550f835e45ce" providerId="ADAL" clId="{6957FCF9-D7A6-4374-9481-E8D688940636}" dt="2021-08-01T14:52:22.435" v="11389" actId="20577"/>
        <pc:sldMkLst>
          <pc:docMk/>
          <pc:sldMk cId="4247169111" sldId="267"/>
        </pc:sldMkLst>
        <pc:spChg chg="add mod">
          <ac:chgData name="SHAHIDAN BIN IDRIS" userId="a9101b9a-c0bc-47a9-8dfb-550f835e45ce" providerId="ADAL" clId="{6957FCF9-D7A6-4374-9481-E8D688940636}" dt="2021-08-01T14:52:22.435" v="11389" actId="20577"/>
          <ac:spMkLst>
            <pc:docMk/>
            <pc:sldMk cId="4247169111" sldId="267"/>
            <ac:spMk id="8" creationId="{82775732-9CFA-4E01-A6C9-7FF0754E4F00}"/>
          </ac:spMkLst>
        </pc:spChg>
        <pc:spChg chg="del">
          <ac:chgData name="SHAHIDAN BIN IDRIS" userId="a9101b9a-c0bc-47a9-8dfb-550f835e45ce" providerId="ADAL" clId="{6957FCF9-D7A6-4374-9481-E8D688940636}" dt="2021-07-31T10:26:07.674" v="2388" actId="478"/>
          <ac:spMkLst>
            <pc:docMk/>
            <pc:sldMk cId="4247169111" sldId="267"/>
            <ac:spMk id="11" creationId="{C3CE37DB-E8BB-4A26-85FF-0C383DF86A9E}"/>
          </ac:spMkLst>
        </pc:spChg>
        <pc:spChg chg="add mod">
          <ac:chgData name="SHAHIDAN BIN IDRIS" userId="a9101b9a-c0bc-47a9-8dfb-550f835e45ce" providerId="ADAL" clId="{6957FCF9-D7A6-4374-9481-E8D688940636}" dt="2021-08-01T14:38:06.922" v="11280" actId="2711"/>
          <ac:spMkLst>
            <pc:docMk/>
            <pc:sldMk cId="4247169111" sldId="267"/>
            <ac:spMk id="19" creationId="{4F66C958-FA0A-4E14-B61A-C1D9B9A471E7}"/>
          </ac:spMkLst>
        </pc:spChg>
        <pc:spChg chg="del">
          <ac:chgData name="SHAHIDAN BIN IDRIS" userId="a9101b9a-c0bc-47a9-8dfb-550f835e45ce" providerId="ADAL" clId="{6957FCF9-D7A6-4374-9481-E8D688940636}" dt="2021-07-31T10:26:07.674" v="2388" actId="478"/>
          <ac:spMkLst>
            <pc:docMk/>
            <pc:sldMk cId="4247169111" sldId="267"/>
            <ac:spMk id="20" creationId="{5A675A19-D17E-44DE-AEFC-EBF90093680D}"/>
          </ac:spMkLst>
        </pc:spChg>
        <pc:spChg chg="add mod">
          <ac:chgData name="SHAHIDAN BIN IDRIS" userId="a9101b9a-c0bc-47a9-8dfb-550f835e45ce" providerId="ADAL" clId="{6957FCF9-D7A6-4374-9481-E8D688940636}" dt="2021-08-01T14:38:06.922" v="11280" actId="2711"/>
          <ac:spMkLst>
            <pc:docMk/>
            <pc:sldMk cId="4247169111" sldId="267"/>
            <ac:spMk id="21" creationId="{7E03A97E-A672-40CD-8A03-13834EDCAFB6}"/>
          </ac:spMkLst>
        </pc:spChg>
        <pc:spChg chg="add del mod">
          <ac:chgData name="SHAHIDAN BIN IDRIS" userId="a9101b9a-c0bc-47a9-8dfb-550f835e45ce" providerId="ADAL" clId="{6957FCF9-D7A6-4374-9481-E8D688940636}" dt="2021-07-31T10:28:14.578" v="2412" actId="478"/>
          <ac:spMkLst>
            <pc:docMk/>
            <pc:sldMk cId="4247169111" sldId="267"/>
            <ac:spMk id="24" creationId="{92CC2126-C310-4BA5-8193-C5A605B417E6}"/>
          </ac:spMkLst>
        </pc:spChg>
        <pc:spChg chg="add del mod">
          <ac:chgData name="SHAHIDAN BIN IDRIS" userId="a9101b9a-c0bc-47a9-8dfb-550f835e45ce" providerId="ADAL" clId="{6957FCF9-D7A6-4374-9481-E8D688940636}" dt="2021-07-31T10:27:45.949" v="2400" actId="478"/>
          <ac:spMkLst>
            <pc:docMk/>
            <pc:sldMk cId="4247169111" sldId="267"/>
            <ac:spMk id="26" creationId="{1A9CDB5E-1815-45B2-BD58-3CB84BAEE545}"/>
          </ac:spMkLst>
        </pc:spChg>
        <pc:spChg chg="add del mod">
          <ac:chgData name="SHAHIDAN BIN IDRIS" userId="a9101b9a-c0bc-47a9-8dfb-550f835e45ce" providerId="ADAL" clId="{6957FCF9-D7A6-4374-9481-E8D688940636}" dt="2021-07-31T10:27:45.949" v="2400" actId="478"/>
          <ac:spMkLst>
            <pc:docMk/>
            <pc:sldMk cId="4247169111" sldId="267"/>
            <ac:spMk id="27" creationId="{74DCA07C-7C27-4B38-8853-248A589F7F59}"/>
          </ac:spMkLst>
        </pc:spChg>
        <pc:spChg chg="del">
          <ac:chgData name="SHAHIDAN BIN IDRIS" userId="a9101b9a-c0bc-47a9-8dfb-550f835e45ce" providerId="ADAL" clId="{6957FCF9-D7A6-4374-9481-E8D688940636}" dt="2021-07-31T10:26:07.674" v="2388" actId="478"/>
          <ac:spMkLst>
            <pc:docMk/>
            <pc:sldMk cId="4247169111" sldId="267"/>
            <ac:spMk id="34" creationId="{E42C244D-9E34-4410-87AC-E170703FD15C}"/>
          </ac:spMkLst>
        </pc:spChg>
        <pc:grpChg chg="del">
          <ac:chgData name="SHAHIDAN BIN IDRIS" userId="a9101b9a-c0bc-47a9-8dfb-550f835e45ce" providerId="ADAL" clId="{6957FCF9-D7A6-4374-9481-E8D688940636}" dt="2021-07-31T10:26:07.674" v="2388" actId="478"/>
          <ac:grpSpMkLst>
            <pc:docMk/>
            <pc:sldMk cId="4247169111" sldId="267"/>
            <ac:grpSpMk id="10" creationId="{04034404-089B-4C75-BB2C-0AD3818BAA18}"/>
          </ac:grpSpMkLst>
        </pc:grpChg>
        <pc:grpChg chg="del">
          <ac:chgData name="SHAHIDAN BIN IDRIS" userId="a9101b9a-c0bc-47a9-8dfb-550f835e45ce" providerId="ADAL" clId="{6957FCF9-D7A6-4374-9481-E8D688940636}" dt="2021-07-31T10:26:07.674" v="2388" actId="478"/>
          <ac:grpSpMkLst>
            <pc:docMk/>
            <pc:sldMk cId="4247169111" sldId="267"/>
            <ac:grpSpMk id="12" creationId="{92D726C2-13DB-485C-9C8B-CA1AD45F8336}"/>
          </ac:grpSpMkLst>
        </pc:grpChg>
        <pc:graphicFrameChg chg="add mod modGraphic">
          <ac:chgData name="SHAHIDAN BIN IDRIS" userId="a9101b9a-c0bc-47a9-8dfb-550f835e45ce" providerId="ADAL" clId="{6957FCF9-D7A6-4374-9481-E8D688940636}" dt="2021-07-31T10:28:18.529" v="2413" actId="1076"/>
          <ac:graphicFrameMkLst>
            <pc:docMk/>
            <pc:sldMk cId="4247169111" sldId="267"/>
            <ac:graphicFrameMk id="25" creationId="{7C286233-F345-4F74-89AE-074447937DD5}"/>
          </ac:graphicFrameMkLst>
        </pc:graphicFrameChg>
      </pc:sldChg>
      <pc:sldChg chg="addSp delSp modSp add mod modAnim">
        <pc:chgData name="SHAHIDAN BIN IDRIS" userId="a9101b9a-c0bc-47a9-8dfb-550f835e45ce" providerId="ADAL" clId="{6957FCF9-D7A6-4374-9481-E8D688940636}" dt="2021-08-01T14:52:25.672" v="11391" actId="20577"/>
        <pc:sldMkLst>
          <pc:docMk/>
          <pc:sldMk cId="287346000" sldId="268"/>
        </pc:sldMkLst>
        <pc:spChg chg="add mod">
          <ac:chgData name="SHAHIDAN BIN IDRIS" userId="a9101b9a-c0bc-47a9-8dfb-550f835e45ce" providerId="ADAL" clId="{6957FCF9-D7A6-4374-9481-E8D688940636}" dt="2021-08-01T14:38:18.660" v="11283" actId="1076"/>
          <ac:spMkLst>
            <pc:docMk/>
            <pc:sldMk cId="287346000" sldId="268"/>
            <ac:spMk id="8" creationId="{ED9A3C73-A2F8-4F6E-935E-245683F26A02}"/>
          </ac:spMkLst>
        </pc:spChg>
        <pc:spChg chg="add mod">
          <ac:chgData name="SHAHIDAN BIN IDRIS" userId="a9101b9a-c0bc-47a9-8dfb-550f835e45ce" providerId="ADAL" clId="{6957FCF9-D7A6-4374-9481-E8D688940636}" dt="2021-08-01T14:52:25.672" v="11391" actId="20577"/>
          <ac:spMkLst>
            <pc:docMk/>
            <pc:sldMk cId="287346000" sldId="268"/>
            <ac:spMk id="9" creationId="{E4D51CBD-7FBB-49AE-AB14-E654CFAB3E4D}"/>
          </ac:spMkLst>
        </pc:spChg>
        <pc:spChg chg="mod">
          <ac:chgData name="SHAHIDAN BIN IDRIS" userId="a9101b9a-c0bc-47a9-8dfb-550f835e45ce" providerId="ADAL" clId="{6957FCF9-D7A6-4374-9481-E8D688940636}" dt="2021-08-01T14:38:13.411" v="11281" actId="2711"/>
          <ac:spMkLst>
            <pc:docMk/>
            <pc:sldMk cId="287346000" sldId="268"/>
            <ac:spMk id="19" creationId="{4F66C958-FA0A-4E14-B61A-C1D9B9A471E7}"/>
          </ac:spMkLst>
        </pc:spChg>
        <pc:spChg chg="mod">
          <ac:chgData name="SHAHIDAN BIN IDRIS" userId="a9101b9a-c0bc-47a9-8dfb-550f835e45ce" providerId="ADAL" clId="{6957FCF9-D7A6-4374-9481-E8D688940636}" dt="2021-08-01T14:38:13.411" v="11281" actId="2711"/>
          <ac:spMkLst>
            <pc:docMk/>
            <pc:sldMk cId="287346000" sldId="268"/>
            <ac:spMk id="21" creationId="{7E03A97E-A672-40CD-8A03-13834EDCAFB6}"/>
          </ac:spMkLst>
        </pc:spChg>
        <pc:graphicFrameChg chg="del">
          <ac:chgData name="SHAHIDAN BIN IDRIS" userId="a9101b9a-c0bc-47a9-8dfb-550f835e45ce" providerId="ADAL" clId="{6957FCF9-D7A6-4374-9481-E8D688940636}" dt="2021-07-31T10:29:54.149" v="2614" actId="478"/>
          <ac:graphicFrameMkLst>
            <pc:docMk/>
            <pc:sldMk cId="287346000" sldId="268"/>
            <ac:graphicFrameMk id="25" creationId="{7C286233-F345-4F74-89AE-074447937DD5}"/>
          </ac:graphicFrameMkLst>
        </pc:graphicFrameChg>
      </pc:sldChg>
      <pc:sldChg chg="addSp delSp modSp add mod delAnim modAnim">
        <pc:chgData name="SHAHIDAN BIN IDRIS" userId="a9101b9a-c0bc-47a9-8dfb-550f835e45ce" providerId="ADAL" clId="{6957FCF9-D7A6-4374-9481-E8D688940636}" dt="2021-08-01T14:52:38.783" v="11401" actId="20577"/>
        <pc:sldMkLst>
          <pc:docMk/>
          <pc:sldMk cId="2498672757" sldId="269"/>
        </pc:sldMkLst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7" creationId="{A4953E9E-417F-4EF6-A12C-8AB7C200144A}"/>
          </ac:spMkLst>
        </pc:spChg>
        <pc:spChg chg="del">
          <ac:chgData name="SHAHIDAN BIN IDRIS" userId="a9101b9a-c0bc-47a9-8dfb-550f835e45ce" providerId="ADAL" clId="{6957FCF9-D7A6-4374-9481-E8D688940636}" dt="2021-07-31T10:40:04.214" v="2888" actId="478"/>
          <ac:spMkLst>
            <pc:docMk/>
            <pc:sldMk cId="2498672757" sldId="269"/>
            <ac:spMk id="8" creationId="{ED9A3C73-A2F8-4F6E-935E-245683F26A02}"/>
          </ac:spMkLst>
        </pc:spChg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9" creationId="{E0E7C041-BABB-4D1C-A931-8286CF02790C}"/>
          </ac:spMkLst>
        </pc:spChg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10" creationId="{7EB1FA1F-6522-44D6-8E78-D0B5F29FE97A}"/>
          </ac:spMkLst>
        </pc:spChg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11" creationId="{97CB5476-CFC2-45BD-91A4-D446D548F2C2}"/>
          </ac:spMkLst>
        </pc:spChg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12" creationId="{7115AA68-F20F-49EE-881A-217087066DF1}"/>
          </ac:spMkLst>
        </pc:spChg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13" creationId="{115E23F3-984D-4143-B183-D4928677CA63}"/>
          </ac:spMkLst>
        </pc:spChg>
        <pc:spChg chg="add mod">
          <ac:chgData name="SHAHIDAN BIN IDRIS" userId="a9101b9a-c0bc-47a9-8dfb-550f835e45ce" providerId="ADAL" clId="{6957FCF9-D7A6-4374-9481-E8D688940636}" dt="2021-08-01T14:38:35.784" v="11285" actId="2711"/>
          <ac:spMkLst>
            <pc:docMk/>
            <pc:sldMk cId="2498672757" sldId="269"/>
            <ac:spMk id="14" creationId="{5C92DC10-36B0-43BB-B413-C2692C337CED}"/>
          </ac:spMkLst>
        </pc:spChg>
        <pc:spChg chg="add mod">
          <ac:chgData name="SHAHIDAN BIN IDRIS" userId="a9101b9a-c0bc-47a9-8dfb-550f835e45ce" providerId="ADAL" clId="{6957FCF9-D7A6-4374-9481-E8D688940636}" dt="2021-08-01T14:52:38.783" v="11401" actId="20577"/>
          <ac:spMkLst>
            <pc:docMk/>
            <pc:sldMk cId="2498672757" sldId="269"/>
            <ac:spMk id="15" creationId="{189ECCF0-B486-4B7F-BB38-8DAEF33B590D}"/>
          </ac:spMkLst>
        </pc:spChg>
        <pc:spChg chg="del mod">
          <ac:chgData name="SHAHIDAN BIN IDRIS" userId="a9101b9a-c0bc-47a9-8dfb-550f835e45ce" providerId="ADAL" clId="{6957FCF9-D7A6-4374-9481-E8D688940636}" dt="2021-07-31T10:43:02.205" v="2950" actId="478"/>
          <ac:spMkLst>
            <pc:docMk/>
            <pc:sldMk cId="2498672757" sldId="269"/>
            <ac:spMk id="19" creationId="{4F66C958-FA0A-4E14-B61A-C1D9B9A471E7}"/>
          </ac:spMkLst>
        </pc:spChg>
        <pc:spChg chg="del">
          <ac:chgData name="SHAHIDAN BIN IDRIS" userId="a9101b9a-c0bc-47a9-8dfb-550f835e45ce" providerId="ADAL" clId="{6957FCF9-D7A6-4374-9481-E8D688940636}" dt="2021-07-31T10:40:04.214" v="2888" actId="478"/>
          <ac:spMkLst>
            <pc:docMk/>
            <pc:sldMk cId="2498672757" sldId="269"/>
            <ac:spMk id="21" creationId="{7E03A97E-A672-40CD-8A03-13834EDCAFB6}"/>
          </ac:spMkLst>
        </pc:spChg>
        <pc:graphicFrameChg chg="modGraphic">
          <ac:chgData name="SHAHIDAN BIN IDRIS" userId="a9101b9a-c0bc-47a9-8dfb-550f835e45ce" providerId="ADAL" clId="{6957FCF9-D7A6-4374-9481-E8D688940636}" dt="2021-07-31T10:43:13.405" v="2952" actId="207"/>
          <ac:graphicFrameMkLst>
            <pc:docMk/>
            <pc:sldMk cId="2498672757" sldId="269"/>
            <ac:graphicFrameMk id="3" creationId="{6A83E82C-AC76-4986-88F2-B1C3E2978F1B}"/>
          </ac:graphicFrameMkLst>
        </pc:graphicFrameChg>
      </pc:sldChg>
      <pc:sldChg chg="addSp delSp modSp add mod delAnim">
        <pc:chgData name="SHAHIDAN BIN IDRIS" userId="a9101b9a-c0bc-47a9-8dfb-550f835e45ce" providerId="ADAL" clId="{6957FCF9-D7A6-4374-9481-E8D688940636}" dt="2021-08-01T14:52:34.379" v="11394" actId="20577"/>
        <pc:sldMkLst>
          <pc:docMk/>
          <pc:sldMk cId="4162548282" sldId="270"/>
        </pc:sldMkLst>
        <pc:spChg chg="add mod">
          <ac:chgData name="SHAHIDAN BIN IDRIS" userId="a9101b9a-c0bc-47a9-8dfb-550f835e45ce" providerId="ADAL" clId="{6957FCF9-D7A6-4374-9481-E8D688940636}" dt="2021-08-01T14:38:26.675" v="11284" actId="2711"/>
          <ac:spMkLst>
            <pc:docMk/>
            <pc:sldMk cId="4162548282" sldId="270"/>
            <ac:spMk id="7" creationId="{4DB7B358-A311-4934-92AE-50404491FE17}"/>
          </ac:spMkLst>
        </pc:spChg>
        <pc:spChg chg="del">
          <ac:chgData name="SHAHIDAN BIN IDRIS" userId="a9101b9a-c0bc-47a9-8dfb-550f835e45ce" providerId="ADAL" clId="{6957FCF9-D7A6-4374-9481-E8D688940636}" dt="2021-07-31T10:45:27.517" v="2967" actId="478"/>
          <ac:spMkLst>
            <pc:docMk/>
            <pc:sldMk cId="4162548282" sldId="270"/>
            <ac:spMk id="8" creationId="{ED9A3C73-A2F8-4F6E-935E-245683F26A02}"/>
          </ac:spMkLst>
        </pc:spChg>
        <pc:spChg chg="add mod">
          <ac:chgData name="SHAHIDAN BIN IDRIS" userId="a9101b9a-c0bc-47a9-8dfb-550f835e45ce" providerId="ADAL" clId="{6957FCF9-D7A6-4374-9481-E8D688940636}" dt="2021-08-01T14:38:26.675" v="11284" actId="2711"/>
          <ac:spMkLst>
            <pc:docMk/>
            <pc:sldMk cId="4162548282" sldId="270"/>
            <ac:spMk id="9" creationId="{8C739E8E-809F-4F04-8EC0-49CB92A8F273}"/>
          </ac:spMkLst>
        </pc:spChg>
        <pc:spChg chg="add mod">
          <ac:chgData name="SHAHIDAN BIN IDRIS" userId="a9101b9a-c0bc-47a9-8dfb-550f835e45ce" providerId="ADAL" clId="{6957FCF9-D7A6-4374-9481-E8D688940636}" dt="2021-08-01T14:38:26.675" v="11284" actId="2711"/>
          <ac:spMkLst>
            <pc:docMk/>
            <pc:sldMk cId="4162548282" sldId="270"/>
            <ac:spMk id="10" creationId="{99CF9F7A-0BD5-4407-8CC8-93D88FF3FC11}"/>
          </ac:spMkLst>
        </pc:spChg>
        <pc:spChg chg="add mod">
          <ac:chgData name="SHAHIDAN BIN IDRIS" userId="a9101b9a-c0bc-47a9-8dfb-550f835e45ce" providerId="ADAL" clId="{6957FCF9-D7A6-4374-9481-E8D688940636}" dt="2021-08-01T14:38:26.675" v="11284" actId="2711"/>
          <ac:spMkLst>
            <pc:docMk/>
            <pc:sldMk cId="4162548282" sldId="270"/>
            <ac:spMk id="11" creationId="{A39513D7-5BED-4EFB-8BFE-BE36A429BA3A}"/>
          </ac:spMkLst>
        </pc:spChg>
        <pc:spChg chg="add mod">
          <ac:chgData name="SHAHIDAN BIN IDRIS" userId="a9101b9a-c0bc-47a9-8dfb-550f835e45ce" providerId="ADAL" clId="{6957FCF9-D7A6-4374-9481-E8D688940636}" dt="2021-08-01T14:52:34.379" v="11394" actId="20577"/>
          <ac:spMkLst>
            <pc:docMk/>
            <pc:sldMk cId="4162548282" sldId="270"/>
            <ac:spMk id="12" creationId="{6C67A174-D73C-434F-ACB8-3BA307007561}"/>
          </ac:spMkLst>
        </pc:spChg>
        <pc:spChg chg="del">
          <ac:chgData name="SHAHIDAN BIN IDRIS" userId="a9101b9a-c0bc-47a9-8dfb-550f835e45ce" providerId="ADAL" clId="{6957FCF9-D7A6-4374-9481-E8D688940636}" dt="2021-07-31T10:45:29.414" v="2968" actId="478"/>
          <ac:spMkLst>
            <pc:docMk/>
            <pc:sldMk cId="4162548282" sldId="270"/>
            <ac:spMk id="19" creationId="{4F66C958-FA0A-4E14-B61A-C1D9B9A471E7}"/>
          </ac:spMkLst>
        </pc:spChg>
        <pc:spChg chg="del">
          <ac:chgData name="SHAHIDAN BIN IDRIS" userId="a9101b9a-c0bc-47a9-8dfb-550f835e45ce" providerId="ADAL" clId="{6957FCF9-D7A6-4374-9481-E8D688940636}" dt="2021-07-31T10:45:27.517" v="2967" actId="478"/>
          <ac:spMkLst>
            <pc:docMk/>
            <pc:sldMk cId="4162548282" sldId="270"/>
            <ac:spMk id="21" creationId="{7E03A97E-A672-40CD-8A03-13834EDCAFB6}"/>
          </ac:spMkLst>
        </pc:spChg>
      </pc:sldChg>
      <pc:sldChg chg="addSp delSp modSp add del mod delAnim">
        <pc:chgData name="SHAHIDAN BIN IDRIS" userId="a9101b9a-c0bc-47a9-8dfb-550f835e45ce" providerId="ADAL" clId="{6957FCF9-D7A6-4374-9481-E8D688940636}" dt="2021-07-31T15:23:33.085" v="3686" actId="47"/>
        <pc:sldMkLst>
          <pc:docMk/>
          <pc:sldMk cId="895182878" sldId="271"/>
        </pc:sldMkLst>
        <pc:spChg chg="add del mod">
          <ac:chgData name="SHAHIDAN BIN IDRIS" userId="a9101b9a-c0bc-47a9-8dfb-550f835e45ce" providerId="ADAL" clId="{6957FCF9-D7A6-4374-9481-E8D688940636}" dt="2021-07-31T15:22:40.579" v="3677" actId="478"/>
          <ac:spMkLst>
            <pc:docMk/>
            <pc:sldMk cId="895182878" sldId="271"/>
            <ac:spMk id="2" creationId="{029384C9-679A-4E61-9EAD-FEAAEB48E242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7" creationId="{A4953E9E-417F-4EF6-A12C-8AB7C200144A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9" creationId="{E0E7C041-BABB-4D1C-A931-8286CF02790C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10" creationId="{7EB1FA1F-6522-44D6-8E78-D0B5F29FE97A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11" creationId="{97CB5476-CFC2-45BD-91A4-D446D548F2C2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12" creationId="{7115AA68-F20F-49EE-881A-217087066DF1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13" creationId="{115E23F3-984D-4143-B183-D4928677CA63}"/>
          </ac:spMkLst>
        </pc:spChg>
        <pc:spChg chg="del">
          <ac:chgData name="SHAHIDAN BIN IDRIS" userId="a9101b9a-c0bc-47a9-8dfb-550f835e45ce" providerId="ADAL" clId="{6957FCF9-D7A6-4374-9481-E8D688940636}" dt="2021-07-31T10:48:00.751" v="3026" actId="478"/>
          <ac:spMkLst>
            <pc:docMk/>
            <pc:sldMk cId="895182878" sldId="271"/>
            <ac:spMk id="14" creationId="{5C92DC10-36B0-43BB-B413-C2692C337CED}"/>
          </ac:spMkLst>
        </pc:spChg>
        <pc:spChg chg="add del mod">
          <ac:chgData name="SHAHIDAN BIN IDRIS" userId="a9101b9a-c0bc-47a9-8dfb-550f835e45ce" providerId="ADAL" clId="{6957FCF9-D7A6-4374-9481-E8D688940636}" dt="2021-07-31T15:22:39.760" v="3675" actId="478"/>
          <ac:spMkLst>
            <pc:docMk/>
            <pc:sldMk cId="895182878" sldId="271"/>
            <ac:spMk id="15" creationId="{5577B817-7C04-4CD2-9ADE-483E28CE3A3F}"/>
          </ac:spMkLst>
        </pc:spChg>
        <pc:spChg chg="add del mod">
          <ac:chgData name="SHAHIDAN BIN IDRIS" userId="a9101b9a-c0bc-47a9-8dfb-550f835e45ce" providerId="ADAL" clId="{6957FCF9-D7A6-4374-9481-E8D688940636}" dt="2021-07-31T15:22:39.760" v="3675" actId="478"/>
          <ac:spMkLst>
            <pc:docMk/>
            <pc:sldMk cId="895182878" sldId="271"/>
            <ac:spMk id="16" creationId="{90BD4C28-AEAD-4628-B42E-06CC7FA90BB2}"/>
          </ac:spMkLst>
        </pc:spChg>
        <pc:spChg chg="add del mod">
          <ac:chgData name="SHAHIDAN BIN IDRIS" userId="a9101b9a-c0bc-47a9-8dfb-550f835e45ce" providerId="ADAL" clId="{6957FCF9-D7A6-4374-9481-E8D688940636}" dt="2021-07-31T15:22:39.760" v="3675" actId="478"/>
          <ac:spMkLst>
            <pc:docMk/>
            <pc:sldMk cId="895182878" sldId="271"/>
            <ac:spMk id="17" creationId="{013F608F-217F-41D1-8B6E-CA770A627A50}"/>
          </ac:spMkLst>
        </pc:spChg>
        <pc:spChg chg="add del mod">
          <ac:chgData name="SHAHIDAN BIN IDRIS" userId="a9101b9a-c0bc-47a9-8dfb-550f835e45ce" providerId="ADAL" clId="{6957FCF9-D7A6-4374-9481-E8D688940636}" dt="2021-07-31T15:22:41.672" v="3678" actId="478"/>
          <ac:spMkLst>
            <pc:docMk/>
            <pc:sldMk cId="895182878" sldId="271"/>
            <ac:spMk id="18" creationId="{2871D6D5-FC25-4522-82CE-78BD46F19F8E}"/>
          </ac:spMkLst>
        </pc:spChg>
        <pc:spChg chg="add del mod">
          <ac:chgData name="SHAHIDAN BIN IDRIS" userId="a9101b9a-c0bc-47a9-8dfb-550f835e45ce" providerId="ADAL" clId="{6957FCF9-D7A6-4374-9481-E8D688940636}" dt="2021-07-31T15:22:39.760" v="3675" actId="478"/>
          <ac:spMkLst>
            <pc:docMk/>
            <pc:sldMk cId="895182878" sldId="271"/>
            <ac:spMk id="19" creationId="{A41EE460-5D08-4A2D-997C-7F572E4813BE}"/>
          </ac:spMkLst>
        </pc:spChg>
        <pc:spChg chg="add del mod">
          <ac:chgData name="SHAHIDAN BIN IDRIS" userId="a9101b9a-c0bc-47a9-8dfb-550f835e45ce" providerId="ADAL" clId="{6957FCF9-D7A6-4374-9481-E8D688940636}" dt="2021-07-31T15:22:39.760" v="3675" actId="478"/>
          <ac:spMkLst>
            <pc:docMk/>
            <pc:sldMk cId="895182878" sldId="271"/>
            <ac:spMk id="20" creationId="{37E101FB-3DE7-430E-940A-AA570C6D2691}"/>
          </ac:spMkLst>
        </pc:spChg>
        <pc:graphicFrameChg chg="modGraphic">
          <ac:chgData name="SHAHIDAN BIN IDRIS" userId="a9101b9a-c0bc-47a9-8dfb-550f835e45ce" providerId="ADAL" clId="{6957FCF9-D7A6-4374-9481-E8D688940636}" dt="2021-07-31T10:48:15.135" v="3029" actId="207"/>
          <ac:graphicFrameMkLst>
            <pc:docMk/>
            <pc:sldMk cId="895182878" sldId="271"/>
            <ac:graphicFrameMk id="3" creationId="{6A83E82C-AC76-4986-88F2-B1C3E2978F1B}"/>
          </ac:graphicFrameMkLst>
        </pc:graphicFrameChg>
        <pc:graphicFrameChg chg="add del mod modGraphic">
          <ac:chgData name="SHAHIDAN BIN IDRIS" userId="a9101b9a-c0bc-47a9-8dfb-550f835e45ce" providerId="ADAL" clId="{6957FCF9-D7A6-4374-9481-E8D688940636}" dt="2021-07-31T15:08:07.332" v="3212" actId="478"/>
          <ac:graphicFrameMkLst>
            <pc:docMk/>
            <pc:sldMk cId="895182878" sldId="271"/>
            <ac:graphicFrameMk id="30" creationId="{0A755446-5EC8-4BB1-911B-87EC5608FF5C}"/>
          </ac:graphicFrameMkLst>
        </pc:graphicFrameChg>
        <pc:picChg chg="add del mod">
          <ac:chgData name="SHAHIDAN BIN IDRIS" userId="a9101b9a-c0bc-47a9-8dfb-550f835e45ce" providerId="ADAL" clId="{6957FCF9-D7A6-4374-9481-E8D688940636}" dt="2021-07-31T15:23:30.805" v="3685" actId="478"/>
          <ac:picMkLst>
            <pc:docMk/>
            <pc:sldMk cId="895182878" sldId="271"/>
            <ac:picMk id="32" creationId="{55A41C28-9F76-4DAC-BF48-1B7C15A5BC22}"/>
          </ac:picMkLst>
        </pc:picChg>
        <pc:cxnChg chg="add del mod">
          <ac:chgData name="SHAHIDAN BIN IDRIS" userId="a9101b9a-c0bc-47a9-8dfb-550f835e45ce" providerId="ADAL" clId="{6957FCF9-D7A6-4374-9481-E8D688940636}" dt="2021-07-31T15:22:39.760" v="3675" actId="478"/>
          <ac:cxnSpMkLst>
            <pc:docMk/>
            <pc:sldMk cId="895182878" sldId="271"/>
            <ac:cxnSpMk id="6" creationId="{3C5DF15E-CFD2-43E3-B367-0BD727F536B1}"/>
          </ac:cxnSpMkLst>
        </pc:cxnChg>
        <pc:cxnChg chg="add del mod">
          <ac:chgData name="SHAHIDAN BIN IDRIS" userId="a9101b9a-c0bc-47a9-8dfb-550f835e45ce" providerId="ADAL" clId="{6957FCF9-D7A6-4374-9481-E8D688940636}" dt="2021-07-31T15:22:39.760" v="3675" actId="478"/>
          <ac:cxnSpMkLst>
            <pc:docMk/>
            <pc:sldMk cId="895182878" sldId="271"/>
            <ac:cxnSpMk id="21" creationId="{DF5B2638-034A-4F8E-88AB-1DB6435ECA12}"/>
          </ac:cxnSpMkLst>
        </pc:cxnChg>
        <pc:cxnChg chg="add del mod">
          <ac:chgData name="SHAHIDAN BIN IDRIS" userId="a9101b9a-c0bc-47a9-8dfb-550f835e45ce" providerId="ADAL" clId="{6957FCF9-D7A6-4374-9481-E8D688940636}" dt="2021-07-31T15:22:39.760" v="3675" actId="478"/>
          <ac:cxnSpMkLst>
            <pc:docMk/>
            <pc:sldMk cId="895182878" sldId="271"/>
            <ac:cxnSpMk id="23" creationId="{ECBCA541-D48B-4929-BED8-1444B0ACDA5D}"/>
          </ac:cxnSpMkLst>
        </pc:cxnChg>
        <pc:cxnChg chg="add del mod">
          <ac:chgData name="SHAHIDAN BIN IDRIS" userId="a9101b9a-c0bc-47a9-8dfb-550f835e45ce" providerId="ADAL" clId="{6957FCF9-D7A6-4374-9481-E8D688940636}" dt="2021-07-31T15:22:39.760" v="3675" actId="478"/>
          <ac:cxnSpMkLst>
            <pc:docMk/>
            <pc:sldMk cId="895182878" sldId="271"/>
            <ac:cxnSpMk id="25" creationId="{E430D0F2-868B-4594-AF3D-C502D3570EB5}"/>
          </ac:cxnSpMkLst>
        </pc:cxnChg>
        <pc:cxnChg chg="add del mod">
          <ac:chgData name="SHAHIDAN BIN IDRIS" userId="a9101b9a-c0bc-47a9-8dfb-550f835e45ce" providerId="ADAL" clId="{6957FCF9-D7A6-4374-9481-E8D688940636}" dt="2021-07-31T15:22:39.760" v="3675" actId="478"/>
          <ac:cxnSpMkLst>
            <pc:docMk/>
            <pc:sldMk cId="895182878" sldId="271"/>
            <ac:cxnSpMk id="27" creationId="{EA2020A6-C967-4BB5-B62C-09D4BEABB9EB}"/>
          </ac:cxnSpMkLst>
        </pc:cxnChg>
        <pc:cxnChg chg="add del mod">
          <ac:chgData name="SHAHIDAN BIN IDRIS" userId="a9101b9a-c0bc-47a9-8dfb-550f835e45ce" providerId="ADAL" clId="{6957FCF9-D7A6-4374-9481-E8D688940636}" dt="2021-07-31T15:22:39.760" v="3675" actId="478"/>
          <ac:cxnSpMkLst>
            <pc:docMk/>
            <pc:sldMk cId="895182878" sldId="271"/>
            <ac:cxnSpMk id="29" creationId="{653774F5-80DA-465A-9E6F-A6E242AF536A}"/>
          </ac:cxnSpMkLst>
        </pc:cxnChg>
      </pc:sldChg>
      <pc:sldChg chg="addSp modSp add mod">
        <pc:chgData name="SHAHIDAN BIN IDRIS" userId="a9101b9a-c0bc-47a9-8dfb-550f835e45ce" providerId="ADAL" clId="{6957FCF9-D7A6-4374-9481-E8D688940636}" dt="2021-08-01T14:52:43.115" v="11403" actId="20577"/>
        <pc:sldMkLst>
          <pc:docMk/>
          <pc:sldMk cId="2443031358" sldId="272"/>
        </pc:sldMkLst>
        <pc:spChg chg="mod">
          <ac:chgData name="SHAHIDAN BIN IDRIS" userId="a9101b9a-c0bc-47a9-8dfb-550f835e45ce" providerId="ADAL" clId="{6957FCF9-D7A6-4374-9481-E8D688940636}" dt="2021-07-31T15:08:31.092" v="3214" actId="207"/>
          <ac:spMkLst>
            <pc:docMk/>
            <pc:sldMk cId="2443031358" sldId="272"/>
            <ac:spMk id="15" creationId="{5577B817-7C04-4CD2-9ADE-483E28CE3A3F}"/>
          </ac:spMkLst>
        </pc:spChg>
        <pc:spChg chg="mod">
          <ac:chgData name="SHAHIDAN BIN IDRIS" userId="a9101b9a-c0bc-47a9-8dfb-550f835e45ce" providerId="ADAL" clId="{6957FCF9-D7A6-4374-9481-E8D688940636}" dt="2021-07-31T15:08:31.092" v="3214" actId="207"/>
          <ac:spMkLst>
            <pc:docMk/>
            <pc:sldMk cId="2443031358" sldId="272"/>
            <ac:spMk id="16" creationId="{90BD4C28-AEAD-4628-B42E-06CC7FA90BB2}"/>
          </ac:spMkLst>
        </pc:spChg>
        <pc:spChg chg="mod">
          <ac:chgData name="SHAHIDAN BIN IDRIS" userId="a9101b9a-c0bc-47a9-8dfb-550f835e45ce" providerId="ADAL" clId="{6957FCF9-D7A6-4374-9481-E8D688940636}" dt="2021-07-31T15:08:31.092" v="3214" actId="207"/>
          <ac:spMkLst>
            <pc:docMk/>
            <pc:sldMk cId="2443031358" sldId="272"/>
            <ac:spMk id="17" creationId="{013F608F-217F-41D1-8B6E-CA770A627A50}"/>
          </ac:spMkLst>
        </pc:spChg>
        <pc:spChg chg="mod">
          <ac:chgData name="SHAHIDAN BIN IDRIS" userId="a9101b9a-c0bc-47a9-8dfb-550f835e45ce" providerId="ADAL" clId="{6957FCF9-D7A6-4374-9481-E8D688940636}" dt="2021-07-31T15:08:31.092" v="3214" actId="207"/>
          <ac:spMkLst>
            <pc:docMk/>
            <pc:sldMk cId="2443031358" sldId="272"/>
            <ac:spMk id="18" creationId="{2871D6D5-FC25-4522-82CE-78BD46F19F8E}"/>
          </ac:spMkLst>
        </pc:spChg>
        <pc:spChg chg="mod">
          <ac:chgData name="SHAHIDAN BIN IDRIS" userId="a9101b9a-c0bc-47a9-8dfb-550f835e45ce" providerId="ADAL" clId="{6957FCF9-D7A6-4374-9481-E8D688940636}" dt="2021-07-31T15:08:31.092" v="3214" actId="207"/>
          <ac:spMkLst>
            <pc:docMk/>
            <pc:sldMk cId="2443031358" sldId="272"/>
            <ac:spMk id="19" creationId="{A41EE460-5D08-4A2D-997C-7F572E4813BE}"/>
          </ac:spMkLst>
        </pc:spChg>
        <pc:spChg chg="mod">
          <ac:chgData name="SHAHIDAN BIN IDRIS" userId="a9101b9a-c0bc-47a9-8dfb-550f835e45ce" providerId="ADAL" clId="{6957FCF9-D7A6-4374-9481-E8D688940636}" dt="2021-07-31T15:08:31.092" v="3214" actId="207"/>
          <ac:spMkLst>
            <pc:docMk/>
            <pc:sldMk cId="2443031358" sldId="272"/>
            <ac:spMk id="20" creationId="{37E101FB-3DE7-430E-940A-AA570C6D2691}"/>
          </ac:spMkLst>
        </pc:spChg>
        <pc:spChg chg="add mod">
          <ac:chgData name="SHAHIDAN BIN IDRIS" userId="a9101b9a-c0bc-47a9-8dfb-550f835e45ce" providerId="ADAL" clId="{6957FCF9-D7A6-4374-9481-E8D688940636}" dt="2021-07-31T15:17:02.418" v="3599" actId="1076"/>
          <ac:spMkLst>
            <pc:docMk/>
            <pc:sldMk cId="2443031358" sldId="272"/>
            <ac:spMk id="26" creationId="{46EF9706-4474-4809-B8CB-F4E6CDB772B2}"/>
          </ac:spMkLst>
        </pc:spChg>
        <pc:spChg chg="add mod">
          <ac:chgData name="SHAHIDAN BIN IDRIS" userId="a9101b9a-c0bc-47a9-8dfb-550f835e45ce" providerId="ADAL" clId="{6957FCF9-D7A6-4374-9481-E8D688940636}" dt="2021-08-01T14:52:43.115" v="11403" actId="20577"/>
          <ac:spMkLst>
            <pc:docMk/>
            <pc:sldMk cId="2443031358" sldId="272"/>
            <ac:spMk id="28" creationId="{076082BF-F2DA-4E8C-8D86-D5EA00ECD520}"/>
          </ac:spMkLst>
        </pc:spChg>
        <pc:graphicFrameChg chg="add mod modGraphic">
          <ac:chgData name="SHAHIDAN BIN IDRIS" userId="a9101b9a-c0bc-47a9-8dfb-550f835e45ce" providerId="ADAL" clId="{6957FCF9-D7A6-4374-9481-E8D688940636}" dt="2021-07-31T15:20:58.304" v="3639" actId="207"/>
          <ac:graphicFrameMkLst>
            <pc:docMk/>
            <pc:sldMk cId="2443031358" sldId="272"/>
            <ac:graphicFrameMk id="22" creationId="{443C94FC-34FB-452E-957B-0AEC7069FF66}"/>
          </ac:graphicFrameMkLst>
        </pc:graphicFrameChg>
        <pc:picChg chg="add mod modCrop">
          <ac:chgData name="SHAHIDAN BIN IDRIS" userId="a9101b9a-c0bc-47a9-8dfb-550f835e45ce" providerId="ADAL" clId="{6957FCF9-D7A6-4374-9481-E8D688940636}" dt="2021-07-31T15:16:30.805" v="3597" actId="14100"/>
          <ac:picMkLst>
            <pc:docMk/>
            <pc:sldMk cId="2443031358" sldId="272"/>
            <ac:picMk id="24" creationId="{8AA6B512-0B7B-4EB8-939B-5EF98824A53E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2:48.124" v="11406" actId="20577"/>
        <pc:sldMkLst>
          <pc:docMk/>
          <pc:sldMk cId="2956150410" sldId="273"/>
        </pc:sldMkLst>
        <pc:spChg chg="mod">
          <ac:chgData name="SHAHIDAN BIN IDRIS" userId="a9101b9a-c0bc-47a9-8dfb-550f835e45ce" providerId="ADAL" clId="{6957FCF9-D7A6-4374-9481-E8D688940636}" dt="2021-07-31T15:17:49.509" v="3603" actId="207"/>
          <ac:spMkLst>
            <pc:docMk/>
            <pc:sldMk cId="2956150410" sldId="273"/>
            <ac:spMk id="2" creationId="{029384C9-679A-4E61-9EAD-FEAAEB48E242}"/>
          </ac:spMkLst>
        </pc:spChg>
        <pc:spChg chg="mod">
          <ac:chgData name="SHAHIDAN BIN IDRIS" userId="a9101b9a-c0bc-47a9-8dfb-550f835e45ce" providerId="ADAL" clId="{6957FCF9-D7A6-4374-9481-E8D688940636}" dt="2021-07-31T15:17:46.859" v="3602" actId="207"/>
          <ac:spMkLst>
            <pc:docMk/>
            <pc:sldMk cId="2956150410" sldId="273"/>
            <ac:spMk id="15" creationId="{5577B817-7C04-4CD2-9ADE-483E28CE3A3F}"/>
          </ac:spMkLst>
        </pc:spChg>
        <pc:spChg chg="add mod">
          <ac:chgData name="SHAHIDAN BIN IDRIS" userId="a9101b9a-c0bc-47a9-8dfb-550f835e45ce" providerId="ADAL" clId="{6957FCF9-D7A6-4374-9481-E8D688940636}" dt="2021-08-01T14:52:48.124" v="11406" actId="20577"/>
          <ac:spMkLst>
            <pc:docMk/>
            <pc:sldMk cId="2956150410" sldId="273"/>
            <ac:spMk id="24" creationId="{6101C5C2-C707-4548-A245-CF06DBA720B3}"/>
          </ac:spMkLst>
        </pc:spChg>
        <pc:spChg chg="del">
          <ac:chgData name="SHAHIDAN BIN IDRIS" userId="a9101b9a-c0bc-47a9-8dfb-550f835e45ce" providerId="ADAL" clId="{6957FCF9-D7A6-4374-9481-E8D688940636}" dt="2021-07-31T15:17:41.279" v="3601" actId="478"/>
          <ac:spMkLst>
            <pc:docMk/>
            <pc:sldMk cId="2956150410" sldId="273"/>
            <ac:spMk id="26" creationId="{46EF9706-4474-4809-B8CB-F4E6CDB772B2}"/>
          </ac:spMkLst>
        </pc:spChg>
        <pc:spChg chg="add mod">
          <ac:chgData name="SHAHIDAN BIN IDRIS" userId="a9101b9a-c0bc-47a9-8dfb-550f835e45ce" providerId="ADAL" clId="{6957FCF9-D7A6-4374-9481-E8D688940636}" dt="2021-08-01T14:38:52.885" v="11286" actId="2711"/>
          <ac:spMkLst>
            <pc:docMk/>
            <pc:sldMk cId="2956150410" sldId="273"/>
            <ac:spMk id="31" creationId="{CEF74755-572D-451A-AB18-AD9C83CB1846}"/>
          </ac:spMkLst>
        </pc:spChg>
        <pc:spChg chg="add del mod">
          <ac:chgData name="SHAHIDAN BIN IDRIS" userId="a9101b9a-c0bc-47a9-8dfb-550f835e45ce" providerId="ADAL" clId="{6957FCF9-D7A6-4374-9481-E8D688940636}" dt="2021-07-31T15:40:47.366" v="3918" actId="478"/>
          <ac:spMkLst>
            <pc:docMk/>
            <pc:sldMk cId="2956150410" sldId="273"/>
            <ac:spMk id="32" creationId="{834AB8CF-E934-425B-9C4A-0BBB25118978}"/>
          </ac:spMkLst>
        </pc:spChg>
        <pc:spChg chg="add mod">
          <ac:chgData name="SHAHIDAN BIN IDRIS" userId="a9101b9a-c0bc-47a9-8dfb-550f835e45ce" providerId="ADAL" clId="{6957FCF9-D7A6-4374-9481-E8D688940636}" dt="2021-08-01T14:39:04.800" v="11289" actId="1076"/>
          <ac:spMkLst>
            <pc:docMk/>
            <pc:sldMk cId="2956150410" sldId="273"/>
            <ac:spMk id="33" creationId="{16DE2DF3-1DA7-493F-B120-330FF5C83F99}"/>
          </ac:spMkLst>
        </pc:spChg>
        <pc:spChg chg="add mod">
          <ac:chgData name="SHAHIDAN BIN IDRIS" userId="a9101b9a-c0bc-47a9-8dfb-550f835e45ce" providerId="ADAL" clId="{6957FCF9-D7A6-4374-9481-E8D688940636}" dt="2021-08-01T14:38:57.473" v="11287" actId="2711"/>
          <ac:spMkLst>
            <pc:docMk/>
            <pc:sldMk cId="2956150410" sldId="273"/>
            <ac:spMk id="34" creationId="{BD7E03D1-8C5E-448F-8881-A0D999B62947}"/>
          </ac:spMkLst>
        </pc:spChg>
        <pc:spChg chg="add del mod">
          <ac:chgData name="SHAHIDAN BIN IDRIS" userId="a9101b9a-c0bc-47a9-8dfb-550f835e45ce" providerId="ADAL" clId="{6957FCF9-D7A6-4374-9481-E8D688940636}" dt="2021-07-31T15:28:14.211" v="3694" actId="478"/>
          <ac:spMkLst>
            <pc:docMk/>
            <pc:sldMk cId="2956150410" sldId="273"/>
            <ac:spMk id="35" creationId="{805D810E-A000-4FBD-AF51-3CDB02D52EDD}"/>
          </ac:spMkLst>
        </pc:spChg>
        <pc:spChg chg="add del mod">
          <ac:chgData name="SHAHIDAN BIN IDRIS" userId="a9101b9a-c0bc-47a9-8dfb-550f835e45ce" providerId="ADAL" clId="{6957FCF9-D7A6-4374-9481-E8D688940636}" dt="2021-07-31T15:39:30.123" v="3911" actId="478"/>
          <ac:spMkLst>
            <pc:docMk/>
            <pc:sldMk cId="2956150410" sldId="273"/>
            <ac:spMk id="36" creationId="{3DB29FAB-C2E4-460E-9D07-A81BD06F8906}"/>
          </ac:spMkLst>
        </pc:spChg>
        <pc:spChg chg="add del mod">
          <ac:chgData name="SHAHIDAN BIN IDRIS" userId="a9101b9a-c0bc-47a9-8dfb-550f835e45ce" providerId="ADAL" clId="{6957FCF9-D7A6-4374-9481-E8D688940636}" dt="2021-07-31T15:29:27.905" v="3708"/>
          <ac:spMkLst>
            <pc:docMk/>
            <pc:sldMk cId="2956150410" sldId="273"/>
            <ac:spMk id="37" creationId="{31CF772B-2CD4-4A3C-9EB9-73F99E24BAEF}"/>
          </ac:spMkLst>
        </pc:spChg>
        <pc:spChg chg="add del mod">
          <ac:chgData name="SHAHIDAN BIN IDRIS" userId="a9101b9a-c0bc-47a9-8dfb-550f835e45ce" providerId="ADAL" clId="{6957FCF9-D7A6-4374-9481-E8D688940636}" dt="2021-07-31T15:43:50.554" v="4025" actId="478"/>
          <ac:spMkLst>
            <pc:docMk/>
            <pc:sldMk cId="2956150410" sldId="273"/>
            <ac:spMk id="38" creationId="{D1A26846-2120-475F-ADF9-AD1019923BDC}"/>
          </ac:spMkLst>
        </pc:spChg>
        <pc:spChg chg="add del mod">
          <ac:chgData name="SHAHIDAN BIN IDRIS" userId="a9101b9a-c0bc-47a9-8dfb-550f835e45ce" providerId="ADAL" clId="{6957FCF9-D7A6-4374-9481-E8D688940636}" dt="2021-07-31T15:45:00.468" v="4043"/>
          <ac:spMkLst>
            <pc:docMk/>
            <pc:sldMk cId="2956150410" sldId="273"/>
            <ac:spMk id="39" creationId="{E81E7E85-561C-4207-8146-69B2AECF0875}"/>
          </ac:spMkLst>
        </pc:spChg>
        <pc:graphicFrameChg chg="del">
          <ac:chgData name="SHAHIDAN BIN IDRIS" userId="a9101b9a-c0bc-47a9-8dfb-550f835e45ce" providerId="ADAL" clId="{6957FCF9-D7A6-4374-9481-E8D688940636}" dt="2021-07-31T15:17:41.279" v="3601" actId="478"/>
          <ac:graphicFrameMkLst>
            <pc:docMk/>
            <pc:sldMk cId="2956150410" sldId="273"/>
            <ac:graphicFrameMk id="22" creationId="{443C94FC-34FB-452E-957B-0AEC7069FF66}"/>
          </ac:graphicFrameMkLst>
        </pc:graphicFrameChg>
        <pc:picChg chg="add del">
          <ac:chgData name="SHAHIDAN BIN IDRIS" userId="a9101b9a-c0bc-47a9-8dfb-550f835e45ce" providerId="ADAL" clId="{6957FCF9-D7A6-4374-9481-E8D688940636}" dt="2021-07-31T15:27:31.166" v="3688" actId="22"/>
          <ac:picMkLst>
            <pc:docMk/>
            <pc:sldMk cId="2956150410" sldId="273"/>
            <ac:picMk id="7" creationId="{B45C8120-CEF9-4A2A-9C1E-C8E086A2FF69}"/>
          </ac:picMkLst>
        </pc:picChg>
        <pc:picChg chg="del">
          <ac:chgData name="SHAHIDAN BIN IDRIS" userId="a9101b9a-c0bc-47a9-8dfb-550f835e45ce" providerId="ADAL" clId="{6957FCF9-D7A6-4374-9481-E8D688940636}" dt="2021-07-31T15:17:41.279" v="3601" actId="478"/>
          <ac:picMkLst>
            <pc:docMk/>
            <pc:sldMk cId="2956150410" sldId="273"/>
            <ac:picMk id="24" creationId="{8AA6B512-0B7B-4EB8-939B-5EF98824A53E}"/>
          </ac:picMkLst>
        </pc:picChg>
        <pc:picChg chg="add mod">
          <ac:chgData name="SHAHIDAN BIN IDRIS" userId="a9101b9a-c0bc-47a9-8dfb-550f835e45ce" providerId="ADAL" clId="{6957FCF9-D7A6-4374-9481-E8D688940636}" dt="2021-07-31T15:21:35.312" v="3644" actId="1076"/>
          <ac:picMkLst>
            <pc:docMk/>
            <pc:sldMk cId="2956150410" sldId="273"/>
            <ac:picMk id="28" creationId="{4623B9F3-CAAE-4F72-8F6E-BB7EC8BCF450}"/>
          </ac:picMkLst>
        </pc:picChg>
        <pc:picChg chg="add mod modCrop">
          <ac:chgData name="SHAHIDAN BIN IDRIS" userId="a9101b9a-c0bc-47a9-8dfb-550f835e45ce" providerId="ADAL" clId="{6957FCF9-D7A6-4374-9481-E8D688940636}" dt="2021-07-31T15:41:10.928" v="3925" actId="1076"/>
          <ac:picMkLst>
            <pc:docMk/>
            <pc:sldMk cId="2956150410" sldId="273"/>
            <ac:picMk id="30" creationId="{4182DB3B-8349-4744-B764-C5BDB2B9D360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54:36.796" v="11691" actId="1076"/>
        <pc:sldMkLst>
          <pc:docMk/>
          <pc:sldMk cId="4267334590" sldId="274"/>
        </pc:sldMkLst>
        <pc:spChg chg="mod">
          <ac:chgData name="SHAHIDAN BIN IDRIS" userId="a9101b9a-c0bc-47a9-8dfb-550f835e45ce" providerId="ADAL" clId="{6957FCF9-D7A6-4374-9481-E8D688940636}" dt="2021-07-31T15:29:46.815" v="3714" actId="207"/>
          <ac:spMkLst>
            <pc:docMk/>
            <pc:sldMk cId="4267334590" sldId="274"/>
            <ac:spMk id="15" creationId="{5577B817-7C04-4CD2-9ADE-483E28CE3A3F}"/>
          </ac:spMkLst>
        </pc:spChg>
        <pc:spChg chg="mod">
          <ac:chgData name="SHAHIDAN BIN IDRIS" userId="a9101b9a-c0bc-47a9-8dfb-550f835e45ce" providerId="ADAL" clId="{6957FCF9-D7A6-4374-9481-E8D688940636}" dt="2021-07-31T15:29:43.934" v="3713" actId="207"/>
          <ac:spMkLst>
            <pc:docMk/>
            <pc:sldMk cId="4267334590" sldId="274"/>
            <ac:spMk id="16" creationId="{90BD4C28-AEAD-4628-B42E-06CC7FA90BB2}"/>
          </ac:spMkLst>
        </pc:spChg>
        <pc:spChg chg="add mod">
          <ac:chgData name="SHAHIDAN BIN IDRIS" userId="a9101b9a-c0bc-47a9-8dfb-550f835e45ce" providerId="ADAL" clId="{6957FCF9-D7A6-4374-9481-E8D688940636}" dt="2021-08-01T14:53:03.242" v="11414" actId="20577"/>
          <ac:spMkLst>
            <pc:docMk/>
            <pc:sldMk cId="4267334590" sldId="274"/>
            <ac:spMk id="22" creationId="{DD153B7A-70AE-4D2A-9B0A-3096B2EDE366}"/>
          </ac:spMkLst>
        </pc:spChg>
        <pc:spChg chg="add mod">
          <ac:chgData name="SHAHIDAN BIN IDRIS" userId="a9101b9a-c0bc-47a9-8dfb-550f835e45ce" providerId="ADAL" clId="{6957FCF9-D7A6-4374-9481-E8D688940636}" dt="2021-08-07T04:54:36.796" v="11691" actId="1076"/>
          <ac:spMkLst>
            <pc:docMk/>
            <pc:sldMk cId="4267334590" sldId="274"/>
            <ac:spMk id="24" creationId="{78497D7D-7C1D-4A14-8FC9-B329B57534EF}"/>
          </ac:spMkLst>
        </pc:spChg>
        <pc:spChg chg="del">
          <ac:chgData name="SHAHIDAN BIN IDRIS" userId="a9101b9a-c0bc-47a9-8dfb-550f835e45ce" providerId="ADAL" clId="{6957FCF9-D7A6-4374-9481-E8D688940636}" dt="2021-07-31T15:29:35.167" v="3710" actId="478"/>
          <ac:spMkLst>
            <pc:docMk/>
            <pc:sldMk cId="4267334590" sldId="274"/>
            <ac:spMk id="31" creationId="{CEF74755-572D-451A-AB18-AD9C83CB1846}"/>
          </ac:spMkLst>
        </pc:spChg>
        <pc:spChg chg="del">
          <ac:chgData name="SHAHIDAN BIN IDRIS" userId="a9101b9a-c0bc-47a9-8dfb-550f835e45ce" providerId="ADAL" clId="{6957FCF9-D7A6-4374-9481-E8D688940636}" dt="2021-07-31T15:29:35.167" v="3710" actId="478"/>
          <ac:spMkLst>
            <pc:docMk/>
            <pc:sldMk cId="4267334590" sldId="274"/>
            <ac:spMk id="32" creationId="{834AB8CF-E934-425B-9C4A-0BBB25118978}"/>
          </ac:spMkLst>
        </pc:spChg>
        <pc:spChg chg="del">
          <ac:chgData name="SHAHIDAN BIN IDRIS" userId="a9101b9a-c0bc-47a9-8dfb-550f835e45ce" providerId="ADAL" clId="{6957FCF9-D7A6-4374-9481-E8D688940636}" dt="2021-07-31T15:29:35.167" v="3710" actId="478"/>
          <ac:spMkLst>
            <pc:docMk/>
            <pc:sldMk cId="4267334590" sldId="274"/>
            <ac:spMk id="33" creationId="{16DE2DF3-1DA7-493F-B120-330FF5C83F99}"/>
          </ac:spMkLst>
        </pc:spChg>
        <pc:spChg chg="del">
          <ac:chgData name="SHAHIDAN BIN IDRIS" userId="a9101b9a-c0bc-47a9-8dfb-550f835e45ce" providerId="ADAL" clId="{6957FCF9-D7A6-4374-9481-E8D688940636}" dt="2021-07-31T15:29:35.167" v="3710" actId="478"/>
          <ac:spMkLst>
            <pc:docMk/>
            <pc:sldMk cId="4267334590" sldId="274"/>
            <ac:spMk id="34" creationId="{BD7E03D1-8C5E-448F-8881-A0D999B62947}"/>
          </ac:spMkLst>
        </pc:spChg>
        <pc:spChg chg="del">
          <ac:chgData name="SHAHIDAN BIN IDRIS" userId="a9101b9a-c0bc-47a9-8dfb-550f835e45ce" providerId="ADAL" clId="{6957FCF9-D7A6-4374-9481-E8D688940636}" dt="2021-07-31T15:29:35.167" v="3710" actId="478"/>
          <ac:spMkLst>
            <pc:docMk/>
            <pc:sldMk cId="4267334590" sldId="274"/>
            <ac:spMk id="36" creationId="{3DB29FAB-C2E4-460E-9D07-A81BD06F8906}"/>
          </ac:spMkLst>
        </pc:spChg>
        <pc:grpChg chg="add mod">
          <ac:chgData name="SHAHIDAN BIN IDRIS" userId="a9101b9a-c0bc-47a9-8dfb-550f835e45ce" providerId="ADAL" clId="{6957FCF9-D7A6-4374-9481-E8D688940636}" dt="2021-07-31T15:48:26.729" v="4115" actId="1076"/>
          <ac:grpSpMkLst>
            <pc:docMk/>
            <pc:sldMk cId="4267334590" sldId="274"/>
            <ac:grpSpMk id="5" creationId="{EA25D3D5-F448-48F3-BDFC-59528EEDF72B}"/>
          </ac:grpSpMkLst>
        </pc:grpChg>
        <pc:picChg chg="add mod">
          <ac:chgData name="SHAHIDAN BIN IDRIS" userId="a9101b9a-c0bc-47a9-8dfb-550f835e45ce" providerId="ADAL" clId="{6957FCF9-D7A6-4374-9481-E8D688940636}" dt="2021-07-31T15:48:26.729" v="4115" actId="1076"/>
          <ac:picMkLst>
            <pc:docMk/>
            <pc:sldMk cId="4267334590" sldId="274"/>
            <ac:picMk id="26" creationId="{B5B50E65-DEFC-4FF2-A5E9-A66AE0286145}"/>
          </ac:picMkLst>
        </pc:picChg>
        <pc:picChg chg="del">
          <ac:chgData name="SHAHIDAN BIN IDRIS" userId="a9101b9a-c0bc-47a9-8dfb-550f835e45ce" providerId="ADAL" clId="{6957FCF9-D7A6-4374-9481-E8D688940636}" dt="2021-07-31T15:29:35.167" v="3710" actId="478"/>
          <ac:picMkLst>
            <pc:docMk/>
            <pc:sldMk cId="4267334590" sldId="274"/>
            <ac:picMk id="28" creationId="{4623B9F3-CAAE-4F72-8F6E-BB7EC8BCF450}"/>
          </ac:picMkLst>
        </pc:picChg>
        <pc:picChg chg="del">
          <ac:chgData name="SHAHIDAN BIN IDRIS" userId="a9101b9a-c0bc-47a9-8dfb-550f835e45ce" providerId="ADAL" clId="{6957FCF9-D7A6-4374-9481-E8D688940636}" dt="2021-07-31T15:29:35.167" v="3710" actId="478"/>
          <ac:picMkLst>
            <pc:docMk/>
            <pc:sldMk cId="4267334590" sldId="274"/>
            <ac:picMk id="30" creationId="{4182DB3B-8349-4744-B764-C5BDB2B9D360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3:07.291" v="11417" actId="20577"/>
        <pc:sldMkLst>
          <pc:docMk/>
          <pc:sldMk cId="2892966991" sldId="275"/>
        </pc:sldMkLst>
        <pc:spChg chg="mod">
          <ac:chgData name="SHAHIDAN BIN IDRIS" userId="a9101b9a-c0bc-47a9-8dfb-550f835e45ce" providerId="ADAL" clId="{6957FCF9-D7A6-4374-9481-E8D688940636}" dt="2021-07-31T15:32:21.046" v="3748" actId="207"/>
          <ac:spMkLst>
            <pc:docMk/>
            <pc:sldMk cId="2892966991" sldId="275"/>
            <ac:spMk id="16" creationId="{90BD4C28-AEAD-4628-B42E-06CC7FA90BB2}"/>
          </ac:spMkLst>
        </pc:spChg>
        <pc:spChg chg="mod">
          <ac:chgData name="SHAHIDAN BIN IDRIS" userId="a9101b9a-c0bc-47a9-8dfb-550f835e45ce" providerId="ADAL" clId="{6957FCF9-D7A6-4374-9481-E8D688940636}" dt="2021-07-31T15:32:18.739" v="3747" actId="207"/>
          <ac:spMkLst>
            <pc:docMk/>
            <pc:sldMk cId="2892966991" sldId="275"/>
            <ac:spMk id="17" creationId="{013F608F-217F-41D1-8B6E-CA770A627A50}"/>
          </ac:spMkLst>
        </pc:spChg>
        <pc:spChg chg="add mod">
          <ac:chgData name="SHAHIDAN BIN IDRIS" userId="a9101b9a-c0bc-47a9-8dfb-550f835e45ce" providerId="ADAL" clId="{6957FCF9-D7A6-4374-9481-E8D688940636}" dt="2021-08-01T14:39:23.186" v="11292" actId="2711"/>
          <ac:spMkLst>
            <pc:docMk/>
            <pc:sldMk cId="2892966991" sldId="275"/>
            <ac:spMk id="22" creationId="{2D3A2CCB-84F6-4F07-87BC-EB992E95CDFD}"/>
          </ac:spMkLst>
        </pc:spChg>
        <pc:spChg chg="add mod">
          <ac:chgData name="SHAHIDAN BIN IDRIS" userId="a9101b9a-c0bc-47a9-8dfb-550f835e45ce" providerId="ADAL" clId="{6957FCF9-D7A6-4374-9481-E8D688940636}" dt="2021-08-01T14:53:07.291" v="11417" actId="20577"/>
          <ac:spMkLst>
            <pc:docMk/>
            <pc:sldMk cId="2892966991" sldId="275"/>
            <ac:spMk id="24" creationId="{9828474C-C6D6-4B0C-A1B8-27FDC7404DF8}"/>
          </ac:spMkLst>
        </pc:spChg>
        <pc:spChg chg="add del mod">
          <ac:chgData name="SHAHIDAN BIN IDRIS" userId="a9101b9a-c0bc-47a9-8dfb-550f835e45ce" providerId="ADAL" clId="{6957FCF9-D7A6-4374-9481-E8D688940636}" dt="2021-07-31T16:45:50.055" v="6223" actId="478"/>
          <ac:spMkLst>
            <pc:docMk/>
            <pc:sldMk cId="2892966991" sldId="275"/>
            <ac:spMk id="28" creationId="{34720AEA-CA2B-44A0-8C56-E9A3C03A8C7C}"/>
          </ac:spMkLst>
        </pc:spChg>
        <pc:spChg chg="add del mod">
          <ac:chgData name="SHAHIDAN BIN IDRIS" userId="a9101b9a-c0bc-47a9-8dfb-550f835e45ce" providerId="ADAL" clId="{6957FCF9-D7A6-4374-9481-E8D688940636}" dt="2021-07-31T16:45:50.055" v="6223" actId="478"/>
          <ac:spMkLst>
            <pc:docMk/>
            <pc:sldMk cId="2892966991" sldId="275"/>
            <ac:spMk id="30" creationId="{E901CCC8-AD71-4C78-8DCD-0AEE3341C5C1}"/>
          </ac:spMkLst>
        </pc:spChg>
        <pc:spChg chg="add del mod">
          <ac:chgData name="SHAHIDAN BIN IDRIS" userId="a9101b9a-c0bc-47a9-8dfb-550f835e45ce" providerId="ADAL" clId="{6957FCF9-D7A6-4374-9481-E8D688940636}" dt="2021-07-31T16:45:50.055" v="6223" actId="478"/>
          <ac:spMkLst>
            <pc:docMk/>
            <pc:sldMk cId="2892966991" sldId="275"/>
            <ac:spMk id="31" creationId="{8416DA66-23E8-4ADB-BA81-FB9D6C83390C}"/>
          </ac:spMkLst>
        </pc:spChg>
        <pc:grpChg chg="del">
          <ac:chgData name="SHAHIDAN BIN IDRIS" userId="a9101b9a-c0bc-47a9-8dfb-550f835e45ce" providerId="ADAL" clId="{6957FCF9-D7A6-4374-9481-E8D688940636}" dt="2021-07-31T15:32:27.172" v="3749" actId="478"/>
          <ac:grpSpMkLst>
            <pc:docMk/>
            <pc:sldMk cId="2892966991" sldId="275"/>
            <ac:grpSpMk id="5" creationId="{EA25D3D5-F448-48F3-BDFC-59528EEDF72B}"/>
          </ac:grpSpMkLst>
        </pc:grpChg>
        <pc:grpChg chg="add mod">
          <ac:chgData name="SHAHIDAN BIN IDRIS" userId="a9101b9a-c0bc-47a9-8dfb-550f835e45ce" providerId="ADAL" clId="{6957FCF9-D7A6-4374-9481-E8D688940636}" dt="2021-07-31T16:46:27.346" v="6232" actId="1076"/>
          <ac:grpSpMkLst>
            <pc:docMk/>
            <pc:sldMk cId="2892966991" sldId="275"/>
            <ac:grpSpMk id="7" creationId="{258F84A0-B50A-4E92-92C5-A4CAB8D6F54F}"/>
          </ac:grpSpMkLst>
        </pc:grpChg>
        <pc:picChg chg="add mod">
          <ac:chgData name="SHAHIDAN BIN IDRIS" userId="a9101b9a-c0bc-47a9-8dfb-550f835e45ce" providerId="ADAL" clId="{6957FCF9-D7A6-4374-9481-E8D688940636}" dt="2021-07-31T16:46:23.146" v="6231" actId="164"/>
          <ac:picMkLst>
            <pc:docMk/>
            <pc:sldMk cId="2892966991" sldId="275"/>
            <ac:picMk id="32" creationId="{658D0904-3C08-4BF8-80BA-5CEB4F65EB4F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2:57.680" v="11411" actId="20577"/>
        <pc:sldMkLst>
          <pc:docMk/>
          <pc:sldMk cId="571284605" sldId="276"/>
        </pc:sldMkLst>
        <pc:spChg chg="add mod">
          <ac:chgData name="SHAHIDAN BIN IDRIS" userId="a9101b9a-c0bc-47a9-8dfb-550f835e45ce" providerId="ADAL" clId="{6957FCF9-D7A6-4374-9481-E8D688940636}" dt="2021-08-01T14:52:57.680" v="11411" actId="20577"/>
          <ac:spMkLst>
            <pc:docMk/>
            <pc:sldMk cId="571284605" sldId="276"/>
            <ac:spMk id="22" creationId="{70E3A8EF-7D9B-488D-9502-73303CA285AD}"/>
          </ac:spMkLst>
        </pc:spChg>
        <pc:spChg chg="add mod">
          <ac:chgData name="SHAHIDAN BIN IDRIS" userId="a9101b9a-c0bc-47a9-8dfb-550f835e45ce" providerId="ADAL" clId="{6957FCF9-D7A6-4374-9481-E8D688940636}" dt="2021-08-01T14:39:13.285" v="11290" actId="2711"/>
          <ac:spMkLst>
            <pc:docMk/>
            <pc:sldMk cId="571284605" sldId="276"/>
            <ac:spMk id="24" creationId="{6CEEC346-40F5-430F-8AF2-76931801A5F5}"/>
          </ac:spMkLst>
        </pc:spChg>
        <pc:spChg chg="del mod">
          <ac:chgData name="SHAHIDAN BIN IDRIS" userId="a9101b9a-c0bc-47a9-8dfb-550f835e45ce" providerId="ADAL" clId="{6957FCF9-D7A6-4374-9481-E8D688940636}" dt="2021-07-31T15:44:56.596" v="4041" actId="478"/>
          <ac:spMkLst>
            <pc:docMk/>
            <pc:sldMk cId="571284605" sldId="276"/>
            <ac:spMk id="31" creationId="{CEF74755-572D-451A-AB18-AD9C83CB1846}"/>
          </ac:spMkLst>
        </pc:spChg>
        <pc:spChg chg="del mod">
          <ac:chgData name="SHAHIDAN BIN IDRIS" userId="a9101b9a-c0bc-47a9-8dfb-550f835e45ce" providerId="ADAL" clId="{6957FCF9-D7A6-4374-9481-E8D688940636}" dt="2021-07-31T15:45:30.448" v="4056" actId="478"/>
          <ac:spMkLst>
            <pc:docMk/>
            <pc:sldMk cId="571284605" sldId="276"/>
            <ac:spMk id="32" creationId="{834AB8CF-E934-425B-9C4A-0BBB25118978}"/>
          </ac:spMkLst>
        </pc:spChg>
        <pc:spChg chg="del">
          <ac:chgData name="SHAHIDAN BIN IDRIS" userId="a9101b9a-c0bc-47a9-8dfb-550f835e45ce" providerId="ADAL" clId="{6957FCF9-D7A6-4374-9481-E8D688940636}" dt="2021-07-31T15:45:44.111" v="4067" actId="478"/>
          <ac:spMkLst>
            <pc:docMk/>
            <pc:sldMk cId="571284605" sldId="276"/>
            <ac:spMk id="33" creationId="{16DE2DF3-1DA7-493F-B120-330FF5C83F99}"/>
          </ac:spMkLst>
        </pc:spChg>
        <pc:spChg chg="del">
          <ac:chgData name="SHAHIDAN BIN IDRIS" userId="a9101b9a-c0bc-47a9-8dfb-550f835e45ce" providerId="ADAL" clId="{6957FCF9-D7A6-4374-9481-E8D688940636}" dt="2021-07-31T15:45:44.111" v="4067" actId="478"/>
          <ac:spMkLst>
            <pc:docMk/>
            <pc:sldMk cId="571284605" sldId="276"/>
            <ac:spMk id="34" creationId="{BD7E03D1-8C5E-448F-8881-A0D999B62947}"/>
          </ac:spMkLst>
        </pc:spChg>
        <pc:spChg chg="mod">
          <ac:chgData name="SHAHIDAN BIN IDRIS" userId="a9101b9a-c0bc-47a9-8dfb-550f835e45ce" providerId="ADAL" clId="{6957FCF9-D7A6-4374-9481-E8D688940636}" dt="2021-08-01T14:39:13.285" v="11290" actId="2711"/>
          <ac:spMkLst>
            <pc:docMk/>
            <pc:sldMk cId="571284605" sldId="276"/>
            <ac:spMk id="36" creationId="{3DB29FAB-C2E4-460E-9D07-A81BD06F8906}"/>
          </ac:spMkLst>
        </pc:spChg>
        <pc:picChg chg="del">
          <ac:chgData name="SHAHIDAN BIN IDRIS" userId="a9101b9a-c0bc-47a9-8dfb-550f835e45ce" providerId="ADAL" clId="{6957FCF9-D7A6-4374-9481-E8D688940636}" dt="2021-07-31T15:45:44.111" v="4067" actId="478"/>
          <ac:picMkLst>
            <pc:docMk/>
            <pc:sldMk cId="571284605" sldId="276"/>
            <ac:picMk id="28" creationId="{4623B9F3-CAAE-4F72-8F6E-BB7EC8BCF450}"/>
          </ac:picMkLst>
        </pc:picChg>
        <pc:picChg chg="del">
          <ac:chgData name="SHAHIDAN BIN IDRIS" userId="a9101b9a-c0bc-47a9-8dfb-550f835e45ce" providerId="ADAL" clId="{6957FCF9-D7A6-4374-9481-E8D688940636}" dt="2021-07-31T15:45:44.111" v="4067" actId="478"/>
          <ac:picMkLst>
            <pc:docMk/>
            <pc:sldMk cId="571284605" sldId="276"/>
            <ac:picMk id="30" creationId="{4182DB3B-8349-4744-B764-C5BDB2B9D360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3:22.746" v="11427" actId="20577"/>
        <pc:sldMkLst>
          <pc:docMk/>
          <pc:sldMk cId="1456445710" sldId="277"/>
        </pc:sldMkLst>
        <pc:spChg chg="mod">
          <ac:chgData name="SHAHIDAN BIN IDRIS" userId="a9101b9a-c0bc-47a9-8dfb-550f835e45ce" providerId="ADAL" clId="{6957FCF9-D7A6-4374-9481-E8D688940636}" dt="2021-07-31T15:50:41.501" v="4192" actId="207"/>
          <ac:spMkLst>
            <pc:docMk/>
            <pc:sldMk cId="1456445710" sldId="277"/>
            <ac:spMk id="17" creationId="{013F608F-217F-41D1-8B6E-CA770A627A50}"/>
          </ac:spMkLst>
        </pc:spChg>
        <pc:spChg chg="mod">
          <ac:chgData name="SHAHIDAN BIN IDRIS" userId="a9101b9a-c0bc-47a9-8dfb-550f835e45ce" providerId="ADAL" clId="{6957FCF9-D7A6-4374-9481-E8D688940636}" dt="2021-07-31T15:50:38.816" v="4191" actId="207"/>
          <ac:spMkLst>
            <pc:docMk/>
            <pc:sldMk cId="1456445710" sldId="277"/>
            <ac:spMk id="19" creationId="{A41EE460-5D08-4A2D-997C-7F572E4813BE}"/>
          </ac:spMkLst>
        </pc:spChg>
        <pc:spChg chg="del">
          <ac:chgData name="SHAHIDAN BIN IDRIS" userId="a9101b9a-c0bc-47a9-8dfb-550f835e45ce" providerId="ADAL" clId="{6957FCF9-D7A6-4374-9481-E8D688940636}" dt="2021-07-31T15:50:28.654" v="4188" actId="478"/>
          <ac:spMkLst>
            <pc:docMk/>
            <pc:sldMk cId="1456445710" sldId="277"/>
            <ac:spMk id="22" creationId="{2D3A2CCB-84F6-4F07-87BC-EB992E95CDFD}"/>
          </ac:spMkLst>
        </pc:spChg>
        <pc:spChg chg="add mod">
          <ac:chgData name="SHAHIDAN BIN IDRIS" userId="a9101b9a-c0bc-47a9-8dfb-550f835e45ce" providerId="ADAL" clId="{6957FCF9-D7A6-4374-9481-E8D688940636}" dt="2021-08-01T14:53:22.746" v="11427" actId="20577"/>
          <ac:spMkLst>
            <pc:docMk/>
            <pc:sldMk cId="1456445710" sldId="277"/>
            <ac:spMk id="22" creationId="{60B68BE1-3412-452C-9901-898DB031C9DA}"/>
          </ac:spMkLst>
        </pc:spChg>
        <pc:spChg chg="add mod">
          <ac:chgData name="SHAHIDAN BIN IDRIS" userId="a9101b9a-c0bc-47a9-8dfb-550f835e45ce" providerId="ADAL" clId="{6957FCF9-D7A6-4374-9481-E8D688940636}" dt="2021-08-01T14:39:56.977" v="11297" actId="2711"/>
          <ac:spMkLst>
            <pc:docMk/>
            <pc:sldMk cId="1456445710" sldId="277"/>
            <ac:spMk id="24" creationId="{3C5D480E-2E12-404B-BC5C-FD70007306F8}"/>
          </ac:spMkLst>
        </pc:spChg>
        <pc:spChg chg="del mod">
          <ac:chgData name="SHAHIDAN BIN IDRIS" userId="a9101b9a-c0bc-47a9-8dfb-550f835e45ce" providerId="ADAL" clId="{6957FCF9-D7A6-4374-9481-E8D688940636}" dt="2021-07-31T15:50:33.593" v="4190" actId="478"/>
          <ac:spMkLst>
            <pc:docMk/>
            <pc:sldMk cId="1456445710" sldId="277"/>
            <ac:spMk id="28" creationId="{34720AEA-CA2B-44A0-8C56-E9A3C03A8C7C}"/>
          </ac:spMkLst>
        </pc:spChg>
        <pc:spChg chg="del">
          <ac:chgData name="SHAHIDAN BIN IDRIS" userId="a9101b9a-c0bc-47a9-8dfb-550f835e45ce" providerId="ADAL" clId="{6957FCF9-D7A6-4374-9481-E8D688940636}" dt="2021-07-31T15:50:28.654" v="4188" actId="478"/>
          <ac:spMkLst>
            <pc:docMk/>
            <pc:sldMk cId="1456445710" sldId="277"/>
            <ac:spMk id="30" creationId="{E901CCC8-AD71-4C78-8DCD-0AEE3341C5C1}"/>
          </ac:spMkLst>
        </pc:spChg>
        <pc:spChg chg="del">
          <ac:chgData name="SHAHIDAN BIN IDRIS" userId="a9101b9a-c0bc-47a9-8dfb-550f835e45ce" providerId="ADAL" clId="{6957FCF9-D7A6-4374-9481-E8D688940636}" dt="2021-07-31T15:50:28.654" v="4188" actId="478"/>
          <ac:spMkLst>
            <pc:docMk/>
            <pc:sldMk cId="1456445710" sldId="277"/>
            <ac:spMk id="31" creationId="{8416DA66-23E8-4ADB-BA81-FB9D6C83390C}"/>
          </ac:spMkLst>
        </pc:spChg>
        <pc:spChg chg="add del mod">
          <ac:chgData name="SHAHIDAN BIN IDRIS" userId="a9101b9a-c0bc-47a9-8dfb-550f835e45ce" providerId="ADAL" clId="{6957FCF9-D7A6-4374-9481-E8D688940636}" dt="2021-07-31T15:52:08.577" v="4251" actId="478"/>
          <ac:spMkLst>
            <pc:docMk/>
            <pc:sldMk cId="1456445710" sldId="277"/>
            <ac:spMk id="32" creationId="{0DFB8ED5-7237-4FC6-8A80-7522A1ABE9D6}"/>
          </ac:spMkLst>
        </pc:spChg>
        <pc:picChg chg="add mod">
          <ac:chgData name="SHAHIDAN BIN IDRIS" userId="a9101b9a-c0bc-47a9-8dfb-550f835e45ce" providerId="ADAL" clId="{6957FCF9-D7A6-4374-9481-E8D688940636}" dt="2021-07-31T15:52:29.937" v="4259" actId="1076"/>
          <ac:picMkLst>
            <pc:docMk/>
            <pc:sldMk cId="1456445710" sldId="277"/>
            <ac:picMk id="26" creationId="{9863D04C-D497-46B8-A8E9-6D75AFD70D23}"/>
          </ac:picMkLst>
        </pc:picChg>
      </pc:sldChg>
      <pc:sldChg chg="add del">
        <pc:chgData name="SHAHIDAN BIN IDRIS" userId="a9101b9a-c0bc-47a9-8dfb-550f835e45ce" providerId="ADAL" clId="{6957FCF9-D7A6-4374-9481-E8D688940636}" dt="2021-07-31T15:47:26.833" v="4108" actId="47"/>
        <pc:sldMkLst>
          <pc:docMk/>
          <pc:sldMk cId="3153010773" sldId="277"/>
        </pc:sldMkLst>
      </pc:sldChg>
      <pc:sldChg chg="addSp delSp modSp add mod">
        <pc:chgData name="SHAHIDAN BIN IDRIS" userId="a9101b9a-c0bc-47a9-8dfb-550f835e45ce" providerId="ADAL" clId="{6957FCF9-D7A6-4374-9481-E8D688940636}" dt="2021-08-01T14:53:29.098" v="11430" actId="20577"/>
        <pc:sldMkLst>
          <pc:docMk/>
          <pc:sldMk cId="34544641" sldId="278"/>
        </pc:sldMkLst>
        <pc:spChg chg="mod">
          <ac:chgData name="SHAHIDAN BIN IDRIS" userId="a9101b9a-c0bc-47a9-8dfb-550f835e45ce" providerId="ADAL" clId="{6957FCF9-D7A6-4374-9481-E8D688940636}" dt="2021-07-31T15:53:07.633" v="4261" actId="207"/>
          <ac:spMkLst>
            <pc:docMk/>
            <pc:sldMk cId="34544641" sldId="278"/>
            <ac:spMk id="18" creationId="{2871D6D5-FC25-4522-82CE-78BD46F19F8E}"/>
          </ac:spMkLst>
        </pc:spChg>
        <pc:spChg chg="mod">
          <ac:chgData name="SHAHIDAN BIN IDRIS" userId="a9101b9a-c0bc-47a9-8dfb-550f835e45ce" providerId="ADAL" clId="{6957FCF9-D7A6-4374-9481-E8D688940636}" dt="2021-07-31T15:53:13.017" v="4263" actId="207"/>
          <ac:spMkLst>
            <pc:docMk/>
            <pc:sldMk cId="34544641" sldId="278"/>
            <ac:spMk id="19" creationId="{A41EE460-5D08-4A2D-997C-7F572E4813BE}"/>
          </ac:spMkLst>
        </pc:spChg>
        <pc:spChg chg="mod">
          <ac:chgData name="SHAHIDAN BIN IDRIS" userId="a9101b9a-c0bc-47a9-8dfb-550f835e45ce" providerId="ADAL" clId="{6957FCF9-D7A6-4374-9481-E8D688940636}" dt="2021-08-01T14:40:14.417" v="11298" actId="2711"/>
          <ac:spMkLst>
            <pc:docMk/>
            <pc:sldMk cId="34544641" sldId="278"/>
            <ac:spMk id="24" creationId="{3C5D480E-2E12-404B-BC5C-FD70007306F8}"/>
          </ac:spMkLst>
        </pc:spChg>
        <pc:spChg chg="add mod">
          <ac:chgData name="SHAHIDAN BIN IDRIS" userId="a9101b9a-c0bc-47a9-8dfb-550f835e45ce" providerId="ADAL" clId="{6957FCF9-D7A6-4374-9481-E8D688940636}" dt="2021-08-01T14:53:29.098" v="11430" actId="20577"/>
          <ac:spMkLst>
            <pc:docMk/>
            <pc:sldMk cId="34544641" sldId="278"/>
            <ac:spMk id="26" creationId="{E5C6FBFA-6033-47C0-8C40-BCC3DF1433B2}"/>
          </ac:spMkLst>
        </pc:spChg>
        <pc:picChg chg="add mod">
          <ac:chgData name="SHAHIDAN BIN IDRIS" userId="a9101b9a-c0bc-47a9-8dfb-550f835e45ce" providerId="ADAL" clId="{6957FCF9-D7A6-4374-9481-E8D688940636}" dt="2021-07-31T15:56:06.401" v="4442" actId="1076"/>
          <ac:picMkLst>
            <pc:docMk/>
            <pc:sldMk cId="34544641" sldId="278"/>
            <ac:picMk id="22" creationId="{32A55D8E-960E-447B-AE42-E895228B52F7}"/>
          </ac:picMkLst>
        </pc:picChg>
        <pc:picChg chg="del">
          <ac:chgData name="SHAHIDAN BIN IDRIS" userId="a9101b9a-c0bc-47a9-8dfb-550f835e45ce" providerId="ADAL" clId="{6957FCF9-D7A6-4374-9481-E8D688940636}" dt="2021-07-31T15:54:13.664" v="4415" actId="478"/>
          <ac:picMkLst>
            <pc:docMk/>
            <pc:sldMk cId="34544641" sldId="278"/>
            <ac:picMk id="26" creationId="{9863D04C-D497-46B8-A8E9-6D75AFD70D23}"/>
          </ac:picMkLst>
        </pc:picChg>
        <pc:picChg chg="add mod">
          <ac:chgData name="SHAHIDAN BIN IDRIS" userId="a9101b9a-c0bc-47a9-8dfb-550f835e45ce" providerId="ADAL" clId="{6957FCF9-D7A6-4374-9481-E8D688940636}" dt="2021-07-31T15:56:06.401" v="4442" actId="1076"/>
          <ac:picMkLst>
            <pc:docMk/>
            <pc:sldMk cId="34544641" sldId="278"/>
            <ac:picMk id="28" creationId="{FE53C7D7-4971-430B-8D83-2CCC1E6BB268}"/>
          </ac:picMkLst>
        </pc:picChg>
        <pc:picChg chg="add mod">
          <ac:chgData name="SHAHIDAN BIN IDRIS" userId="a9101b9a-c0bc-47a9-8dfb-550f835e45ce" providerId="ADAL" clId="{6957FCF9-D7A6-4374-9481-E8D688940636}" dt="2021-07-31T15:56:06.401" v="4442" actId="1076"/>
          <ac:picMkLst>
            <pc:docMk/>
            <pc:sldMk cId="34544641" sldId="278"/>
            <ac:picMk id="30" creationId="{62CE3AB1-AFCE-4C3E-8337-3AB8837037C0}"/>
          </ac:picMkLst>
        </pc:picChg>
        <pc:picChg chg="add mod">
          <ac:chgData name="SHAHIDAN BIN IDRIS" userId="a9101b9a-c0bc-47a9-8dfb-550f835e45ce" providerId="ADAL" clId="{6957FCF9-D7A6-4374-9481-E8D688940636}" dt="2021-07-31T15:56:06.401" v="4442" actId="1076"/>
          <ac:picMkLst>
            <pc:docMk/>
            <pc:sldMk cId="34544641" sldId="278"/>
            <ac:picMk id="31" creationId="{18EBD73F-56BE-478B-ABE3-D4193E113854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3:33.150" v="11432" actId="20577"/>
        <pc:sldMkLst>
          <pc:docMk/>
          <pc:sldMk cId="39442855" sldId="279"/>
        </pc:sldMkLst>
        <pc:spChg chg="add mod">
          <ac:chgData name="SHAHIDAN BIN IDRIS" userId="a9101b9a-c0bc-47a9-8dfb-550f835e45ce" providerId="ADAL" clId="{6957FCF9-D7A6-4374-9481-E8D688940636}" dt="2021-07-31T16:05:28.458" v="4748" actId="1076"/>
          <ac:spMkLst>
            <pc:docMk/>
            <pc:sldMk cId="39442855" sldId="279"/>
            <ac:spMk id="5" creationId="{5D773851-37D8-43DE-A649-784E26939568}"/>
          </ac:spMkLst>
        </pc:spChg>
        <pc:spChg chg="mod">
          <ac:chgData name="SHAHIDAN BIN IDRIS" userId="a9101b9a-c0bc-47a9-8dfb-550f835e45ce" providerId="ADAL" clId="{6957FCF9-D7A6-4374-9481-E8D688940636}" dt="2021-07-31T15:57:40.734" v="4449" actId="207"/>
          <ac:spMkLst>
            <pc:docMk/>
            <pc:sldMk cId="39442855" sldId="279"/>
            <ac:spMk id="18" creationId="{2871D6D5-FC25-4522-82CE-78BD46F19F8E}"/>
          </ac:spMkLst>
        </pc:spChg>
        <pc:spChg chg="mod">
          <ac:chgData name="SHAHIDAN BIN IDRIS" userId="a9101b9a-c0bc-47a9-8dfb-550f835e45ce" providerId="ADAL" clId="{6957FCF9-D7A6-4374-9481-E8D688940636}" dt="2021-07-31T15:57:37.039" v="4448" actId="207"/>
          <ac:spMkLst>
            <pc:docMk/>
            <pc:sldMk cId="39442855" sldId="279"/>
            <ac:spMk id="20" creationId="{37E101FB-3DE7-430E-940A-AA570C6D2691}"/>
          </ac:spMkLst>
        </pc:spChg>
        <pc:spChg chg="mod">
          <ac:chgData name="SHAHIDAN BIN IDRIS" userId="a9101b9a-c0bc-47a9-8dfb-550f835e45ce" providerId="ADAL" clId="{6957FCF9-D7A6-4374-9481-E8D688940636}" dt="2021-08-01T14:40:22.190" v="11299" actId="2711"/>
          <ac:spMkLst>
            <pc:docMk/>
            <pc:sldMk cId="39442855" sldId="279"/>
            <ac:spMk id="24" creationId="{3C5D480E-2E12-404B-BC5C-FD70007306F8}"/>
          </ac:spMkLst>
        </pc:spChg>
        <pc:spChg chg="add mod">
          <ac:chgData name="SHAHIDAN BIN IDRIS" userId="a9101b9a-c0bc-47a9-8dfb-550f835e45ce" providerId="ADAL" clId="{6957FCF9-D7A6-4374-9481-E8D688940636}" dt="2021-07-31T16:05:28.458" v="4748" actId="1076"/>
          <ac:spMkLst>
            <pc:docMk/>
            <pc:sldMk cId="39442855" sldId="279"/>
            <ac:spMk id="26" creationId="{03FB8919-19D6-425F-8067-12C91981B2E3}"/>
          </ac:spMkLst>
        </pc:spChg>
        <pc:spChg chg="add mod">
          <ac:chgData name="SHAHIDAN BIN IDRIS" userId="a9101b9a-c0bc-47a9-8dfb-550f835e45ce" providerId="ADAL" clId="{6957FCF9-D7A6-4374-9481-E8D688940636}" dt="2021-08-01T14:53:33.150" v="11432" actId="20577"/>
          <ac:spMkLst>
            <pc:docMk/>
            <pc:sldMk cId="39442855" sldId="279"/>
            <ac:spMk id="31" creationId="{B947B3F9-AA53-443D-A6B3-D501C4C0F601}"/>
          </ac:spMkLst>
        </pc:spChg>
        <pc:spChg chg="add del mod">
          <ac:chgData name="SHAHIDAN BIN IDRIS" userId="a9101b9a-c0bc-47a9-8dfb-550f835e45ce" providerId="ADAL" clId="{6957FCF9-D7A6-4374-9481-E8D688940636}" dt="2021-07-31T16:01:58.037" v="4680" actId="478"/>
          <ac:spMkLst>
            <pc:docMk/>
            <pc:sldMk cId="39442855" sldId="279"/>
            <ac:spMk id="32" creationId="{661FA46E-1433-4B2F-80A1-23D01B1A1056}"/>
          </ac:spMkLst>
        </pc:spChg>
        <pc:spChg chg="add mod">
          <ac:chgData name="SHAHIDAN BIN IDRIS" userId="a9101b9a-c0bc-47a9-8dfb-550f835e45ce" providerId="ADAL" clId="{6957FCF9-D7A6-4374-9481-E8D688940636}" dt="2021-07-31T16:05:28.458" v="4748" actId="1076"/>
          <ac:spMkLst>
            <pc:docMk/>
            <pc:sldMk cId="39442855" sldId="279"/>
            <ac:spMk id="33" creationId="{2CBC0139-9DA2-41BC-B8DA-02D7FD282E83}"/>
          </ac:spMkLst>
        </pc:spChg>
        <pc:spChg chg="add mod">
          <ac:chgData name="SHAHIDAN BIN IDRIS" userId="a9101b9a-c0bc-47a9-8dfb-550f835e45ce" providerId="ADAL" clId="{6957FCF9-D7A6-4374-9481-E8D688940636}" dt="2021-07-31T16:05:28.458" v="4748" actId="1076"/>
          <ac:spMkLst>
            <pc:docMk/>
            <pc:sldMk cId="39442855" sldId="279"/>
            <ac:spMk id="34" creationId="{BBB6B254-E1EA-4AB5-84E1-F5EE046517A7}"/>
          </ac:spMkLst>
        </pc:spChg>
        <pc:spChg chg="add mod">
          <ac:chgData name="SHAHIDAN BIN IDRIS" userId="a9101b9a-c0bc-47a9-8dfb-550f835e45ce" providerId="ADAL" clId="{6957FCF9-D7A6-4374-9481-E8D688940636}" dt="2021-07-31T16:05:28.458" v="4748" actId="1076"/>
          <ac:spMkLst>
            <pc:docMk/>
            <pc:sldMk cId="39442855" sldId="279"/>
            <ac:spMk id="35" creationId="{ED2A7BD2-897E-4884-A831-EB9F5B3008CC}"/>
          </ac:spMkLst>
        </pc:spChg>
        <pc:spChg chg="add mod">
          <ac:chgData name="SHAHIDAN BIN IDRIS" userId="a9101b9a-c0bc-47a9-8dfb-550f835e45ce" providerId="ADAL" clId="{6957FCF9-D7A6-4374-9481-E8D688940636}" dt="2021-07-31T16:05:28.458" v="4748" actId="1076"/>
          <ac:spMkLst>
            <pc:docMk/>
            <pc:sldMk cId="39442855" sldId="279"/>
            <ac:spMk id="36" creationId="{1E7D1F0B-3EC1-4B75-8C70-DC5C555C2E95}"/>
          </ac:spMkLst>
        </pc:spChg>
        <pc:spChg chg="add mod">
          <ac:chgData name="SHAHIDAN BIN IDRIS" userId="a9101b9a-c0bc-47a9-8dfb-550f835e45ce" providerId="ADAL" clId="{6957FCF9-D7A6-4374-9481-E8D688940636}" dt="2021-08-01T14:40:36.596" v="11301" actId="2711"/>
          <ac:spMkLst>
            <pc:docMk/>
            <pc:sldMk cId="39442855" sldId="279"/>
            <ac:spMk id="37" creationId="{EFA3E309-8E43-46A0-8443-E61F9FF8278F}"/>
          </ac:spMkLst>
        </pc:spChg>
        <pc:spChg chg="add mod">
          <ac:chgData name="SHAHIDAN BIN IDRIS" userId="a9101b9a-c0bc-47a9-8dfb-550f835e45ce" providerId="ADAL" clId="{6957FCF9-D7A6-4374-9481-E8D688940636}" dt="2021-08-01T14:40:36.596" v="11301" actId="2711"/>
          <ac:spMkLst>
            <pc:docMk/>
            <pc:sldMk cId="39442855" sldId="279"/>
            <ac:spMk id="38" creationId="{FDBBA295-190D-44AA-B52F-D95CCD0DFFDF}"/>
          </ac:spMkLst>
        </pc:spChg>
        <pc:spChg chg="add mod">
          <ac:chgData name="SHAHIDAN BIN IDRIS" userId="a9101b9a-c0bc-47a9-8dfb-550f835e45ce" providerId="ADAL" clId="{6957FCF9-D7A6-4374-9481-E8D688940636}" dt="2021-08-01T14:40:36.596" v="11301" actId="2711"/>
          <ac:spMkLst>
            <pc:docMk/>
            <pc:sldMk cId="39442855" sldId="279"/>
            <ac:spMk id="39" creationId="{32A07129-3BA0-4941-97CA-53760823F7A3}"/>
          </ac:spMkLst>
        </pc:spChg>
        <pc:picChg chg="del">
          <ac:chgData name="SHAHIDAN BIN IDRIS" userId="a9101b9a-c0bc-47a9-8dfb-550f835e45ce" providerId="ADAL" clId="{6957FCF9-D7A6-4374-9481-E8D688940636}" dt="2021-07-31T15:57:47.081" v="4450" actId="478"/>
          <ac:picMkLst>
            <pc:docMk/>
            <pc:sldMk cId="39442855" sldId="279"/>
            <ac:picMk id="22" creationId="{32A55D8E-960E-447B-AE42-E895228B52F7}"/>
          </ac:picMkLst>
        </pc:picChg>
        <pc:picChg chg="del">
          <ac:chgData name="SHAHIDAN BIN IDRIS" userId="a9101b9a-c0bc-47a9-8dfb-550f835e45ce" providerId="ADAL" clId="{6957FCF9-D7A6-4374-9481-E8D688940636}" dt="2021-07-31T15:57:47.081" v="4450" actId="478"/>
          <ac:picMkLst>
            <pc:docMk/>
            <pc:sldMk cId="39442855" sldId="279"/>
            <ac:picMk id="28" creationId="{FE53C7D7-4971-430B-8D83-2CCC1E6BB268}"/>
          </ac:picMkLst>
        </pc:picChg>
        <pc:picChg chg="del">
          <ac:chgData name="SHAHIDAN BIN IDRIS" userId="a9101b9a-c0bc-47a9-8dfb-550f835e45ce" providerId="ADAL" clId="{6957FCF9-D7A6-4374-9481-E8D688940636}" dt="2021-07-31T15:57:47.081" v="4450" actId="478"/>
          <ac:picMkLst>
            <pc:docMk/>
            <pc:sldMk cId="39442855" sldId="279"/>
            <ac:picMk id="30" creationId="{62CE3AB1-AFCE-4C3E-8337-3AB8837037C0}"/>
          </ac:picMkLst>
        </pc:picChg>
        <pc:picChg chg="del">
          <ac:chgData name="SHAHIDAN BIN IDRIS" userId="a9101b9a-c0bc-47a9-8dfb-550f835e45ce" providerId="ADAL" clId="{6957FCF9-D7A6-4374-9481-E8D688940636}" dt="2021-07-31T15:57:47.081" v="4450" actId="478"/>
          <ac:picMkLst>
            <pc:docMk/>
            <pc:sldMk cId="39442855" sldId="279"/>
            <ac:picMk id="31" creationId="{18EBD73F-56BE-478B-ABE3-D4193E113854}"/>
          </ac:picMkLst>
        </pc:picChg>
        <pc:cxnChg chg="add mod">
          <ac:chgData name="SHAHIDAN BIN IDRIS" userId="a9101b9a-c0bc-47a9-8dfb-550f835e45ce" providerId="ADAL" clId="{6957FCF9-D7A6-4374-9481-E8D688940636}" dt="2021-07-31T16:05:39.515" v="4750" actId="208"/>
          <ac:cxnSpMkLst>
            <pc:docMk/>
            <pc:sldMk cId="39442855" sldId="279"/>
            <ac:cxnSpMk id="9" creationId="{BC410880-735B-45F3-8DA3-B3CBD4414FEE}"/>
          </ac:cxnSpMkLst>
        </pc:cxnChg>
        <pc:cxnChg chg="add mod">
          <ac:chgData name="SHAHIDAN BIN IDRIS" userId="a9101b9a-c0bc-47a9-8dfb-550f835e45ce" providerId="ADAL" clId="{6957FCF9-D7A6-4374-9481-E8D688940636}" dt="2021-07-31T16:05:49.053" v="4754" actId="208"/>
          <ac:cxnSpMkLst>
            <pc:docMk/>
            <pc:sldMk cId="39442855" sldId="279"/>
            <ac:cxnSpMk id="11" creationId="{86708AF4-1BF8-4708-84BD-92241D974FF2}"/>
          </ac:cxnSpMkLst>
        </pc:cxnChg>
        <pc:cxnChg chg="add mod">
          <ac:chgData name="SHAHIDAN BIN IDRIS" userId="a9101b9a-c0bc-47a9-8dfb-550f835e45ce" providerId="ADAL" clId="{6957FCF9-D7A6-4374-9481-E8D688940636}" dt="2021-07-31T16:05:58.278" v="4756" actId="208"/>
          <ac:cxnSpMkLst>
            <pc:docMk/>
            <pc:sldMk cId="39442855" sldId="279"/>
            <ac:cxnSpMk id="13" creationId="{A08EEF60-3AAE-43D1-A24A-43975D790B06}"/>
          </ac:cxnSpMkLst>
        </pc:cxnChg>
      </pc:sldChg>
      <pc:sldChg chg="addSp delSp modSp add mod">
        <pc:chgData name="SHAHIDAN BIN IDRIS" userId="a9101b9a-c0bc-47a9-8dfb-550f835e45ce" providerId="ADAL" clId="{6957FCF9-D7A6-4374-9481-E8D688940636}" dt="2021-08-07T04:15:35.193" v="11609" actId="20577"/>
        <pc:sldMkLst>
          <pc:docMk/>
          <pc:sldMk cId="388088025" sldId="280"/>
        </pc:sldMkLst>
        <pc:spChg chg="del mod">
          <ac:chgData name="SHAHIDAN BIN IDRIS" userId="a9101b9a-c0bc-47a9-8dfb-550f835e45ce" providerId="ADAL" clId="{6957FCF9-D7A6-4374-9481-E8D688940636}" dt="2021-07-31T16:08:43.448" v="4863" actId="478"/>
          <ac:spMkLst>
            <pc:docMk/>
            <pc:sldMk cId="388088025" sldId="280"/>
            <ac:spMk id="2" creationId="{029384C9-679A-4E61-9EAD-FEAAEB48E242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5" creationId="{5D773851-37D8-43DE-A649-784E26939568}"/>
          </ac:spMkLst>
        </pc:spChg>
        <pc:spChg chg="add mod">
          <ac:chgData name="SHAHIDAN BIN IDRIS" userId="a9101b9a-c0bc-47a9-8dfb-550f835e45ce" providerId="ADAL" clId="{6957FCF9-D7A6-4374-9481-E8D688940636}" dt="2021-08-07T04:15:35.193" v="11609" actId="20577"/>
          <ac:spMkLst>
            <pc:docMk/>
            <pc:sldMk cId="388088025" sldId="280"/>
            <ac:spMk id="12" creationId="{1E4B2738-067F-4C81-943F-14948B3DF6E8}"/>
          </ac:spMkLst>
        </pc:spChg>
        <pc:spChg chg="del">
          <ac:chgData name="SHAHIDAN BIN IDRIS" userId="a9101b9a-c0bc-47a9-8dfb-550f835e45ce" providerId="ADAL" clId="{6957FCF9-D7A6-4374-9481-E8D688940636}" dt="2021-07-31T16:08:39.706" v="4861" actId="478"/>
          <ac:spMkLst>
            <pc:docMk/>
            <pc:sldMk cId="388088025" sldId="280"/>
            <ac:spMk id="15" creationId="{5577B817-7C04-4CD2-9ADE-483E28CE3A3F}"/>
          </ac:spMkLst>
        </pc:spChg>
        <pc:spChg chg="del">
          <ac:chgData name="SHAHIDAN BIN IDRIS" userId="a9101b9a-c0bc-47a9-8dfb-550f835e45ce" providerId="ADAL" clId="{6957FCF9-D7A6-4374-9481-E8D688940636}" dt="2021-07-31T16:08:39.706" v="4861" actId="478"/>
          <ac:spMkLst>
            <pc:docMk/>
            <pc:sldMk cId="388088025" sldId="280"/>
            <ac:spMk id="16" creationId="{90BD4C28-AEAD-4628-B42E-06CC7FA90BB2}"/>
          </ac:spMkLst>
        </pc:spChg>
        <pc:spChg chg="del">
          <ac:chgData name="SHAHIDAN BIN IDRIS" userId="a9101b9a-c0bc-47a9-8dfb-550f835e45ce" providerId="ADAL" clId="{6957FCF9-D7A6-4374-9481-E8D688940636}" dt="2021-07-31T16:08:39.706" v="4861" actId="478"/>
          <ac:spMkLst>
            <pc:docMk/>
            <pc:sldMk cId="388088025" sldId="280"/>
            <ac:spMk id="17" creationId="{013F608F-217F-41D1-8B6E-CA770A627A50}"/>
          </ac:spMkLst>
        </pc:spChg>
        <pc:spChg chg="del mod">
          <ac:chgData name="SHAHIDAN BIN IDRIS" userId="a9101b9a-c0bc-47a9-8dfb-550f835e45ce" providerId="ADAL" clId="{6957FCF9-D7A6-4374-9481-E8D688940636}" dt="2021-07-31T16:08:43.448" v="4863" actId="478"/>
          <ac:spMkLst>
            <pc:docMk/>
            <pc:sldMk cId="388088025" sldId="280"/>
            <ac:spMk id="18" creationId="{2871D6D5-FC25-4522-82CE-78BD46F19F8E}"/>
          </ac:spMkLst>
        </pc:spChg>
        <pc:spChg chg="del">
          <ac:chgData name="SHAHIDAN BIN IDRIS" userId="a9101b9a-c0bc-47a9-8dfb-550f835e45ce" providerId="ADAL" clId="{6957FCF9-D7A6-4374-9481-E8D688940636}" dt="2021-07-31T16:08:39.706" v="4861" actId="478"/>
          <ac:spMkLst>
            <pc:docMk/>
            <pc:sldMk cId="388088025" sldId="280"/>
            <ac:spMk id="19" creationId="{A41EE460-5D08-4A2D-997C-7F572E4813BE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20" creationId="{37E101FB-3DE7-430E-940A-AA570C6D2691}"/>
          </ac:spMkLst>
        </pc:spChg>
        <pc:spChg chg="add mod">
          <ac:chgData name="SHAHIDAN BIN IDRIS" userId="a9101b9a-c0bc-47a9-8dfb-550f835e45ce" providerId="ADAL" clId="{6957FCF9-D7A6-4374-9481-E8D688940636}" dt="2021-07-31T16:18:31.776" v="5533" actId="1036"/>
          <ac:spMkLst>
            <pc:docMk/>
            <pc:sldMk cId="388088025" sldId="280"/>
            <ac:spMk id="22" creationId="{DB21F35E-4387-4F60-88D1-9305F07D32BC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24" creationId="{3C5D480E-2E12-404B-BC5C-FD70007306F8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26" creationId="{03FB8919-19D6-425F-8067-12C91981B2E3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33" creationId="{2CBC0139-9DA2-41BC-B8DA-02D7FD282E83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34" creationId="{BBB6B254-E1EA-4AB5-84E1-F5EE046517A7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35" creationId="{ED2A7BD2-897E-4884-A831-EB9F5B3008CC}"/>
          </ac:spMkLst>
        </pc:spChg>
        <pc:spChg chg="del">
          <ac:chgData name="SHAHIDAN BIN IDRIS" userId="a9101b9a-c0bc-47a9-8dfb-550f835e45ce" providerId="ADAL" clId="{6957FCF9-D7A6-4374-9481-E8D688940636}" dt="2021-07-31T16:08:37.045" v="4860" actId="478"/>
          <ac:spMkLst>
            <pc:docMk/>
            <pc:sldMk cId="388088025" sldId="280"/>
            <ac:spMk id="36" creationId="{1E7D1F0B-3EC1-4B75-8C70-DC5C555C2E95}"/>
          </ac:spMkLst>
        </pc:spChg>
        <pc:spChg chg="del mod">
          <ac:chgData name="SHAHIDAN BIN IDRIS" userId="a9101b9a-c0bc-47a9-8dfb-550f835e45ce" providerId="ADAL" clId="{6957FCF9-D7A6-4374-9481-E8D688940636}" dt="2021-07-31T16:08:43.448" v="4863" actId="478"/>
          <ac:spMkLst>
            <pc:docMk/>
            <pc:sldMk cId="388088025" sldId="280"/>
            <ac:spMk id="37" creationId="{EFA3E309-8E43-46A0-8443-E61F9FF8278F}"/>
          </ac:spMkLst>
        </pc:spChg>
        <pc:spChg chg="del mod">
          <ac:chgData name="SHAHIDAN BIN IDRIS" userId="a9101b9a-c0bc-47a9-8dfb-550f835e45ce" providerId="ADAL" clId="{6957FCF9-D7A6-4374-9481-E8D688940636}" dt="2021-07-31T16:08:43.448" v="4863" actId="478"/>
          <ac:spMkLst>
            <pc:docMk/>
            <pc:sldMk cId="388088025" sldId="280"/>
            <ac:spMk id="38" creationId="{FDBBA295-190D-44AA-B52F-D95CCD0DFFDF}"/>
          </ac:spMkLst>
        </pc:spChg>
        <pc:spChg chg="del mod">
          <ac:chgData name="SHAHIDAN BIN IDRIS" userId="a9101b9a-c0bc-47a9-8dfb-550f835e45ce" providerId="ADAL" clId="{6957FCF9-D7A6-4374-9481-E8D688940636}" dt="2021-07-31T16:08:43.448" v="4863" actId="478"/>
          <ac:spMkLst>
            <pc:docMk/>
            <pc:sldMk cId="388088025" sldId="280"/>
            <ac:spMk id="39" creationId="{32A07129-3BA0-4941-97CA-53760823F7A3}"/>
          </ac:spMkLst>
        </pc:spChg>
        <pc:spChg chg="add mod">
          <ac:chgData name="SHAHIDAN BIN IDRIS" userId="a9101b9a-c0bc-47a9-8dfb-550f835e45ce" providerId="ADAL" clId="{6957FCF9-D7A6-4374-9481-E8D688940636}" dt="2021-08-01T14:41:04.721" v="11304" actId="2711"/>
          <ac:spMkLst>
            <pc:docMk/>
            <pc:sldMk cId="388088025" sldId="280"/>
            <ac:spMk id="40" creationId="{2416EEFC-3923-43CD-B111-E32D9D2208A2}"/>
          </ac:spMkLst>
        </pc:spChg>
        <pc:spChg chg="add mod">
          <ac:chgData name="SHAHIDAN BIN IDRIS" userId="a9101b9a-c0bc-47a9-8dfb-550f835e45ce" providerId="ADAL" clId="{6957FCF9-D7A6-4374-9481-E8D688940636}" dt="2021-07-31T16:18:31.776" v="5533" actId="1036"/>
          <ac:spMkLst>
            <pc:docMk/>
            <pc:sldMk cId="388088025" sldId="280"/>
            <ac:spMk id="41" creationId="{170871B4-13D0-4315-B19F-B9554AD7CBA7}"/>
          </ac:spMkLst>
        </pc:spChg>
        <pc:spChg chg="add mod">
          <ac:chgData name="SHAHIDAN BIN IDRIS" userId="a9101b9a-c0bc-47a9-8dfb-550f835e45ce" providerId="ADAL" clId="{6957FCF9-D7A6-4374-9481-E8D688940636}" dt="2021-07-31T16:11:59.552" v="4956" actId="14100"/>
          <ac:spMkLst>
            <pc:docMk/>
            <pc:sldMk cId="388088025" sldId="280"/>
            <ac:spMk id="42" creationId="{6446CE59-F75A-49FC-8802-C9E1C918DC3D}"/>
          </ac:spMkLst>
        </pc:spChg>
        <pc:spChg chg="add mod">
          <ac:chgData name="SHAHIDAN BIN IDRIS" userId="a9101b9a-c0bc-47a9-8dfb-550f835e45ce" providerId="ADAL" clId="{6957FCF9-D7A6-4374-9481-E8D688940636}" dt="2021-08-01T14:41:04.721" v="11304" actId="2711"/>
          <ac:spMkLst>
            <pc:docMk/>
            <pc:sldMk cId="388088025" sldId="280"/>
            <ac:spMk id="43" creationId="{42EC51CB-67E4-486E-B25A-B2FC9424F473}"/>
          </ac:spMkLst>
        </pc:spChg>
        <pc:graphicFrameChg chg="modGraphic">
          <ac:chgData name="SHAHIDAN BIN IDRIS" userId="a9101b9a-c0bc-47a9-8dfb-550f835e45ce" providerId="ADAL" clId="{6957FCF9-D7A6-4374-9481-E8D688940636}" dt="2021-07-31T16:08:54.221" v="4865" actId="207"/>
          <ac:graphicFrameMkLst>
            <pc:docMk/>
            <pc:sldMk cId="388088025" sldId="280"/>
            <ac:graphicFrameMk id="3" creationId="{6A83E82C-AC76-4986-88F2-B1C3E2978F1B}"/>
          </ac:graphicFrameMkLst>
        </pc:graphicFrameChg>
        <pc:picChg chg="add mod">
          <ac:chgData name="SHAHIDAN BIN IDRIS" userId="a9101b9a-c0bc-47a9-8dfb-550f835e45ce" providerId="ADAL" clId="{6957FCF9-D7A6-4374-9481-E8D688940636}" dt="2021-07-31T16:18:31.776" v="5533" actId="1036"/>
          <ac:picMkLst>
            <pc:docMk/>
            <pc:sldMk cId="388088025" sldId="280"/>
            <ac:picMk id="8" creationId="{C3C48BF1-5A35-47AB-AF8C-B1235B4670C3}"/>
          </ac:picMkLst>
        </pc:picChg>
        <pc:picChg chg="add mod">
          <ac:chgData name="SHAHIDAN BIN IDRIS" userId="a9101b9a-c0bc-47a9-8dfb-550f835e45ce" providerId="ADAL" clId="{6957FCF9-D7A6-4374-9481-E8D688940636}" dt="2021-07-31T16:10:32.769" v="4937" actId="1076"/>
          <ac:picMkLst>
            <pc:docMk/>
            <pc:sldMk cId="388088025" sldId="280"/>
            <ac:picMk id="14" creationId="{437A6421-5A1A-46D5-9F9F-88823FF666BD}"/>
          </ac:picMkLst>
        </pc:pic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6" creationId="{3C5DF15E-CFD2-43E3-B367-0BD727F536B1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9" creationId="{BC410880-735B-45F3-8DA3-B3CBD4414FEE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11" creationId="{86708AF4-1BF8-4708-84BD-92241D974FF2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13" creationId="{A08EEF60-3AAE-43D1-A24A-43975D790B06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21" creationId="{DF5B2638-034A-4F8E-88AB-1DB6435ECA12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23" creationId="{ECBCA541-D48B-4929-BED8-1444B0ACDA5D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25" creationId="{E430D0F2-868B-4594-AF3D-C502D3570EB5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27" creationId="{EA2020A6-C967-4BB5-B62C-09D4BEABB9EB}"/>
          </ac:cxnSpMkLst>
        </pc:cxnChg>
        <pc:cxnChg chg="del mod">
          <ac:chgData name="SHAHIDAN BIN IDRIS" userId="a9101b9a-c0bc-47a9-8dfb-550f835e45ce" providerId="ADAL" clId="{6957FCF9-D7A6-4374-9481-E8D688940636}" dt="2021-07-31T16:08:37.045" v="4860" actId="478"/>
          <ac:cxnSpMkLst>
            <pc:docMk/>
            <pc:sldMk cId="388088025" sldId="280"/>
            <ac:cxnSpMk id="29" creationId="{653774F5-80DA-465A-9E6F-A6E242AF536A}"/>
          </ac:cxnSpMkLst>
        </pc:cxnChg>
      </pc:sldChg>
      <pc:sldChg chg="addSp delSp modSp add mod modAnim">
        <pc:chgData name="SHAHIDAN BIN IDRIS" userId="a9101b9a-c0bc-47a9-8dfb-550f835e45ce" providerId="ADAL" clId="{6957FCF9-D7A6-4374-9481-E8D688940636}" dt="2021-08-07T04:15:44.249" v="11610" actId="20577"/>
        <pc:sldMkLst>
          <pc:docMk/>
          <pc:sldMk cId="2974181658" sldId="281"/>
        </pc:sldMkLst>
        <pc:spChg chg="add mod">
          <ac:chgData name="SHAHIDAN BIN IDRIS" userId="a9101b9a-c0bc-47a9-8dfb-550f835e45ce" providerId="ADAL" clId="{6957FCF9-D7A6-4374-9481-E8D688940636}" dt="2021-08-04T08:07:10.106" v="11552" actId="1582"/>
          <ac:spMkLst>
            <pc:docMk/>
            <pc:sldMk cId="2974181658" sldId="281"/>
            <ac:spMk id="2" creationId="{7C5A90E2-FAB5-4D1B-90F6-1424A9E45CEE}"/>
          </ac:spMkLst>
        </pc:spChg>
        <pc:spChg chg="add mod">
          <ac:chgData name="SHAHIDAN BIN IDRIS" userId="a9101b9a-c0bc-47a9-8dfb-550f835e45ce" providerId="ADAL" clId="{6957FCF9-D7A6-4374-9481-E8D688940636}" dt="2021-08-07T04:15:44.249" v="11610" actId="20577"/>
          <ac:spMkLst>
            <pc:docMk/>
            <pc:sldMk cId="2974181658" sldId="281"/>
            <ac:spMk id="8" creationId="{AE4F62D7-84CD-4FF5-AB26-D75306D54F57}"/>
          </ac:spMkLst>
        </pc:spChg>
        <pc:spChg chg="add mod">
          <ac:chgData name="SHAHIDAN BIN IDRIS" userId="a9101b9a-c0bc-47a9-8dfb-550f835e45ce" providerId="ADAL" clId="{6957FCF9-D7A6-4374-9481-E8D688940636}" dt="2021-08-04T08:07:19.263" v="11555" actId="14100"/>
          <ac:spMkLst>
            <pc:docMk/>
            <pc:sldMk cId="2974181658" sldId="281"/>
            <ac:spMk id="9" creationId="{7F98A5FA-F1F0-4770-A62E-E26BF54651C0}"/>
          </ac:spMkLst>
        </pc:spChg>
        <pc:spChg chg="add mod">
          <ac:chgData name="SHAHIDAN BIN IDRIS" userId="a9101b9a-c0bc-47a9-8dfb-550f835e45ce" providerId="ADAL" clId="{6957FCF9-D7A6-4374-9481-E8D688940636}" dt="2021-08-01T14:41:10.465" v="11305" actId="2711"/>
          <ac:spMkLst>
            <pc:docMk/>
            <pc:sldMk cId="2974181658" sldId="281"/>
            <ac:spMk id="11" creationId="{511146AA-A405-4976-975A-6814DA68645F}"/>
          </ac:spMkLst>
        </pc:spChg>
        <pc:spChg chg="add mod">
          <ac:chgData name="SHAHIDAN BIN IDRIS" userId="a9101b9a-c0bc-47a9-8dfb-550f835e45ce" providerId="ADAL" clId="{6957FCF9-D7A6-4374-9481-E8D688940636}" dt="2021-08-04T08:06:55.952" v="11548" actId="207"/>
          <ac:spMkLst>
            <pc:docMk/>
            <pc:sldMk cId="2974181658" sldId="281"/>
            <ac:spMk id="12" creationId="{55C69DAC-8E10-43C1-8727-70E2134C070A}"/>
          </ac:spMkLst>
        </pc:spChg>
        <pc:spChg chg="add del mod">
          <ac:chgData name="SHAHIDAN BIN IDRIS" userId="a9101b9a-c0bc-47a9-8dfb-550f835e45ce" providerId="ADAL" clId="{6957FCF9-D7A6-4374-9481-E8D688940636}" dt="2021-07-31T16:17:13.058" v="5421"/>
          <ac:spMkLst>
            <pc:docMk/>
            <pc:sldMk cId="2974181658" sldId="281"/>
            <ac:spMk id="13" creationId="{0E72F47B-5D33-4B0B-8D4C-021268D90C4C}"/>
          </ac:spMkLst>
        </pc:spChg>
        <pc:spChg chg="del">
          <ac:chgData name="SHAHIDAN BIN IDRIS" userId="a9101b9a-c0bc-47a9-8dfb-550f835e45ce" providerId="ADAL" clId="{6957FCF9-D7A6-4374-9481-E8D688940636}" dt="2021-07-31T16:12:42.722" v="4958" actId="478"/>
          <ac:spMkLst>
            <pc:docMk/>
            <pc:sldMk cId="2974181658" sldId="281"/>
            <ac:spMk id="22" creationId="{DB21F35E-4387-4F60-88D1-9305F07D32BC}"/>
          </ac:spMkLst>
        </pc:spChg>
        <pc:spChg chg="mod">
          <ac:chgData name="SHAHIDAN BIN IDRIS" userId="a9101b9a-c0bc-47a9-8dfb-550f835e45ce" providerId="ADAL" clId="{6957FCF9-D7A6-4374-9481-E8D688940636}" dt="2021-08-01T14:41:10.465" v="11305" actId="2711"/>
          <ac:spMkLst>
            <pc:docMk/>
            <pc:sldMk cId="2974181658" sldId="281"/>
            <ac:spMk id="40" creationId="{2416EEFC-3923-43CD-B111-E32D9D2208A2}"/>
          </ac:spMkLst>
        </pc:spChg>
        <pc:spChg chg="del">
          <ac:chgData name="SHAHIDAN BIN IDRIS" userId="a9101b9a-c0bc-47a9-8dfb-550f835e45ce" providerId="ADAL" clId="{6957FCF9-D7A6-4374-9481-E8D688940636}" dt="2021-07-31T16:12:42.722" v="4958" actId="478"/>
          <ac:spMkLst>
            <pc:docMk/>
            <pc:sldMk cId="2974181658" sldId="281"/>
            <ac:spMk id="41" creationId="{170871B4-13D0-4315-B19F-B9554AD7CBA7}"/>
          </ac:spMkLst>
        </pc:spChg>
        <pc:spChg chg="del">
          <ac:chgData name="SHAHIDAN BIN IDRIS" userId="a9101b9a-c0bc-47a9-8dfb-550f835e45ce" providerId="ADAL" clId="{6957FCF9-D7A6-4374-9481-E8D688940636}" dt="2021-07-31T16:12:42.722" v="4958" actId="478"/>
          <ac:spMkLst>
            <pc:docMk/>
            <pc:sldMk cId="2974181658" sldId="281"/>
            <ac:spMk id="42" creationId="{6446CE59-F75A-49FC-8802-C9E1C918DC3D}"/>
          </ac:spMkLst>
        </pc:spChg>
        <pc:picChg chg="del">
          <ac:chgData name="SHAHIDAN BIN IDRIS" userId="a9101b9a-c0bc-47a9-8dfb-550f835e45ce" providerId="ADAL" clId="{6957FCF9-D7A6-4374-9481-E8D688940636}" dt="2021-07-31T16:12:42.722" v="4958" actId="478"/>
          <ac:picMkLst>
            <pc:docMk/>
            <pc:sldMk cId="2974181658" sldId="281"/>
            <ac:picMk id="8" creationId="{C3C48BF1-5A35-47AB-AF8C-B1235B4670C3}"/>
          </ac:picMkLst>
        </pc:picChg>
        <pc:picChg chg="del">
          <ac:chgData name="SHAHIDAN BIN IDRIS" userId="a9101b9a-c0bc-47a9-8dfb-550f835e45ce" providerId="ADAL" clId="{6957FCF9-D7A6-4374-9481-E8D688940636}" dt="2021-07-31T16:12:42.722" v="4958" actId="478"/>
          <ac:picMkLst>
            <pc:docMk/>
            <pc:sldMk cId="2974181658" sldId="281"/>
            <ac:picMk id="14" creationId="{437A6421-5A1A-46D5-9F9F-88823FF666BD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5:48.552" v="11611" actId="20577"/>
        <pc:sldMkLst>
          <pc:docMk/>
          <pc:sldMk cId="3615844775" sldId="282"/>
        </pc:sldMkLst>
        <pc:spChg chg="add mod">
          <ac:chgData name="SHAHIDAN BIN IDRIS" userId="a9101b9a-c0bc-47a9-8dfb-550f835e45ce" providerId="ADAL" clId="{6957FCF9-D7A6-4374-9481-E8D688940636}" dt="2021-08-07T04:15:48.552" v="11611" actId="20577"/>
          <ac:spMkLst>
            <pc:docMk/>
            <pc:sldMk cId="3615844775" sldId="282"/>
            <ac:spMk id="10" creationId="{6A4B6B4A-6F77-4EBA-A76C-594B3DC8A0E2}"/>
          </ac:spMkLst>
        </pc:spChg>
        <pc:spChg chg="mod">
          <ac:chgData name="SHAHIDAN BIN IDRIS" userId="a9101b9a-c0bc-47a9-8dfb-550f835e45ce" providerId="ADAL" clId="{6957FCF9-D7A6-4374-9481-E8D688940636}" dt="2021-08-01T14:41:21.224" v="11308" actId="2711"/>
          <ac:spMkLst>
            <pc:docMk/>
            <pc:sldMk cId="3615844775" sldId="282"/>
            <ac:spMk id="11" creationId="{511146AA-A405-4976-975A-6814DA68645F}"/>
          </ac:spMkLst>
        </pc:spChg>
        <pc:spChg chg="del">
          <ac:chgData name="SHAHIDAN BIN IDRIS" userId="a9101b9a-c0bc-47a9-8dfb-550f835e45ce" providerId="ADAL" clId="{6957FCF9-D7A6-4374-9481-E8D688940636}" dt="2021-07-31T16:20:05.857" v="5795" actId="478"/>
          <ac:spMkLst>
            <pc:docMk/>
            <pc:sldMk cId="3615844775" sldId="282"/>
            <ac:spMk id="12" creationId="{55C69DAC-8E10-43C1-8727-70E2134C070A}"/>
          </ac:spMkLst>
        </pc:spChg>
        <pc:spChg chg="add mod">
          <ac:chgData name="SHAHIDAN BIN IDRIS" userId="a9101b9a-c0bc-47a9-8dfb-550f835e45ce" providerId="ADAL" clId="{6957FCF9-D7A6-4374-9481-E8D688940636}" dt="2021-08-01T14:41:21.224" v="11308" actId="2711"/>
          <ac:spMkLst>
            <pc:docMk/>
            <pc:sldMk cId="3615844775" sldId="282"/>
            <ac:spMk id="13" creationId="{8B18B1BE-BCE3-4223-A1B4-A61585A0A8C4}"/>
          </ac:spMkLst>
        </pc:spChg>
        <pc:spChg chg="mod">
          <ac:chgData name="SHAHIDAN BIN IDRIS" userId="a9101b9a-c0bc-47a9-8dfb-550f835e45ce" providerId="ADAL" clId="{6957FCF9-D7A6-4374-9481-E8D688940636}" dt="2021-08-01T14:41:21.224" v="11308" actId="2711"/>
          <ac:spMkLst>
            <pc:docMk/>
            <pc:sldMk cId="3615844775" sldId="282"/>
            <ac:spMk id="40" creationId="{2416EEFC-3923-43CD-B111-E32D9D2208A2}"/>
          </ac:spMkLst>
        </pc:spChg>
        <pc:picChg chg="add del mod">
          <ac:chgData name="SHAHIDAN BIN IDRIS" userId="a9101b9a-c0bc-47a9-8dfb-550f835e45ce" providerId="ADAL" clId="{6957FCF9-D7A6-4374-9481-E8D688940636}" dt="2021-07-31T16:20:26.309" v="5799" actId="478"/>
          <ac:picMkLst>
            <pc:docMk/>
            <pc:sldMk cId="3615844775" sldId="282"/>
            <ac:picMk id="5" creationId="{637A3D8B-FCEC-4C1B-915D-FFC449C200A4}"/>
          </ac:picMkLst>
        </pc:picChg>
        <pc:picChg chg="add del mod">
          <ac:chgData name="SHAHIDAN BIN IDRIS" userId="a9101b9a-c0bc-47a9-8dfb-550f835e45ce" providerId="ADAL" clId="{6957FCF9-D7A6-4374-9481-E8D688940636}" dt="2021-07-31T16:20:45.766" v="5803" actId="478"/>
          <ac:picMkLst>
            <pc:docMk/>
            <pc:sldMk cId="3615844775" sldId="282"/>
            <ac:picMk id="7" creationId="{03EC8FEF-DBCE-453A-9C3C-6A7D17400A5F}"/>
          </ac:picMkLst>
        </pc:picChg>
        <pc:picChg chg="add mod">
          <ac:chgData name="SHAHIDAN BIN IDRIS" userId="a9101b9a-c0bc-47a9-8dfb-550f835e45ce" providerId="ADAL" clId="{6957FCF9-D7A6-4374-9481-E8D688940636}" dt="2021-07-31T16:28:22.194" v="5805" actId="1076"/>
          <ac:picMkLst>
            <pc:docMk/>
            <pc:sldMk cId="3615844775" sldId="282"/>
            <ac:picMk id="9" creationId="{5B63ACA5-8568-41B6-8B66-7DB28F558F15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5:56.925" v="11612" actId="20577"/>
        <pc:sldMkLst>
          <pc:docMk/>
          <pc:sldMk cId="3266927516" sldId="283"/>
        </pc:sldMkLst>
        <pc:spChg chg="add mod">
          <ac:chgData name="SHAHIDAN BIN IDRIS" userId="a9101b9a-c0bc-47a9-8dfb-550f835e45ce" providerId="ADAL" clId="{6957FCF9-D7A6-4374-9481-E8D688940636}" dt="2021-08-07T04:15:56.925" v="11612" actId="20577"/>
          <ac:spMkLst>
            <pc:docMk/>
            <pc:sldMk cId="3266927516" sldId="283"/>
            <ac:spMk id="8" creationId="{4F7D8B32-D6EA-4E14-8A80-9A63C0C5817F}"/>
          </ac:spMkLst>
        </pc:spChg>
        <pc:spChg chg="del">
          <ac:chgData name="SHAHIDAN BIN IDRIS" userId="a9101b9a-c0bc-47a9-8dfb-550f835e45ce" providerId="ADAL" clId="{6957FCF9-D7A6-4374-9481-E8D688940636}" dt="2021-07-31T16:30:09.621" v="5990" actId="478"/>
          <ac:spMkLst>
            <pc:docMk/>
            <pc:sldMk cId="3266927516" sldId="283"/>
            <ac:spMk id="11" creationId="{511146AA-A405-4976-975A-6814DA68645F}"/>
          </ac:spMkLst>
        </pc:spChg>
        <pc:spChg chg="del">
          <ac:chgData name="SHAHIDAN BIN IDRIS" userId="a9101b9a-c0bc-47a9-8dfb-550f835e45ce" providerId="ADAL" clId="{6957FCF9-D7A6-4374-9481-E8D688940636}" dt="2021-07-31T16:30:09.621" v="5990" actId="478"/>
          <ac:spMkLst>
            <pc:docMk/>
            <pc:sldMk cId="3266927516" sldId="283"/>
            <ac:spMk id="13" creationId="{8B18B1BE-BCE3-4223-A1B4-A61585A0A8C4}"/>
          </ac:spMkLst>
        </pc:spChg>
        <pc:spChg chg="mod">
          <ac:chgData name="SHAHIDAN BIN IDRIS" userId="a9101b9a-c0bc-47a9-8dfb-550f835e45ce" providerId="ADAL" clId="{6957FCF9-D7A6-4374-9481-E8D688940636}" dt="2021-08-01T14:41:27.643" v="11309" actId="2711"/>
          <ac:spMkLst>
            <pc:docMk/>
            <pc:sldMk cId="3266927516" sldId="283"/>
            <ac:spMk id="40" creationId="{2416EEFC-3923-43CD-B111-E32D9D2208A2}"/>
          </ac:spMkLst>
        </pc:spChg>
        <pc:picChg chg="add mod">
          <ac:chgData name="SHAHIDAN BIN IDRIS" userId="a9101b9a-c0bc-47a9-8dfb-550f835e45ce" providerId="ADAL" clId="{6957FCF9-D7A6-4374-9481-E8D688940636}" dt="2021-07-31T16:30:40.424" v="5997" actId="1076"/>
          <ac:picMkLst>
            <pc:docMk/>
            <pc:sldMk cId="3266927516" sldId="283"/>
            <ac:picMk id="5" creationId="{2FA90729-5B5C-4413-B891-0F2DF066965C}"/>
          </ac:picMkLst>
        </pc:picChg>
        <pc:picChg chg="add mod">
          <ac:chgData name="SHAHIDAN BIN IDRIS" userId="a9101b9a-c0bc-47a9-8dfb-550f835e45ce" providerId="ADAL" clId="{6957FCF9-D7A6-4374-9481-E8D688940636}" dt="2021-07-31T16:30:40.424" v="5997" actId="1076"/>
          <ac:picMkLst>
            <pc:docMk/>
            <pc:sldMk cId="3266927516" sldId="283"/>
            <ac:picMk id="7" creationId="{561060C6-0CF4-4E20-9905-4C454124624C}"/>
          </ac:picMkLst>
        </pc:picChg>
        <pc:picChg chg="del">
          <ac:chgData name="SHAHIDAN BIN IDRIS" userId="a9101b9a-c0bc-47a9-8dfb-550f835e45ce" providerId="ADAL" clId="{6957FCF9-D7A6-4374-9481-E8D688940636}" dt="2021-07-31T16:30:09.621" v="5990" actId="478"/>
          <ac:picMkLst>
            <pc:docMk/>
            <pc:sldMk cId="3266927516" sldId="283"/>
            <ac:picMk id="9" creationId="{5B63ACA5-8568-41B6-8B66-7DB28F558F15}"/>
          </ac:picMkLst>
        </pc:picChg>
      </pc:sldChg>
      <pc:sldChg chg="delSp modSp add del mod">
        <pc:chgData name="SHAHIDAN BIN IDRIS" userId="a9101b9a-c0bc-47a9-8dfb-550f835e45ce" providerId="ADAL" clId="{6957FCF9-D7A6-4374-9481-E8D688940636}" dt="2021-07-31T16:32:30.744" v="6130" actId="47"/>
        <pc:sldMkLst>
          <pc:docMk/>
          <pc:sldMk cId="3616826571" sldId="284"/>
        </pc:sldMkLst>
        <pc:spChg chg="del">
          <ac:chgData name="SHAHIDAN BIN IDRIS" userId="a9101b9a-c0bc-47a9-8dfb-550f835e45ce" providerId="ADAL" clId="{6957FCF9-D7A6-4374-9481-E8D688940636}" dt="2021-07-31T16:31:34.214" v="6047" actId="478"/>
          <ac:spMkLst>
            <pc:docMk/>
            <pc:sldMk cId="3616826571" sldId="284"/>
            <ac:spMk id="22" creationId="{DB21F35E-4387-4F60-88D1-9305F07D32BC}"/>
          </ac:spMkLst>
        </pc:spChg>
        <pc:spChg chg="mod">
          <ac:chgData name="SHAHIDAN BIN IDRIS" userId="a9101b9a-c0bc-47a9-8dfb-550f835e45ce" providerId="ADAL" clId="{6957FCF9-D7A6-4374-9481-E8D688940636}" dt="2021-07-31T16:31:23.661" v="6045" actId="14100"/>
          <ac:spMkLst>
            <pc:docMk/>
            <pc:sldMk cId="3616826571" sldId="284"/>
            <ac:spMk id="40" creationId="{2416EEFC-3923-43CD-B111-E32D9D2208A2}"/>
          </ac:spMkLst>
        </pc:spChg>
        <pc:spChg chg="del">
          <ac:chgData name="SHAHIDAN BIN IDRIS" userId="a9101b9a-c0bc-47a9-8dfb-550f835e45ce" providerId="ADAL" clId="{6957FCF9-D7A6-4374-9481-E8D688940636}" dt="2021-07-31T16:31:34.214" v="6047" actId="478"/>
          <ac:spMkLst>
            <pc:docMk/>
            <pc:sldMk cId="3616826571" sldId="284"/>
            <ac:spMk id="41" creationId="{170871B4-13D0-4315-B19F-B9554AD7CBA7}"/>
          </ac:spMkLst>
        </pc:spChg>
        <pc:spChg chg="del">
          <ac:chgData name="SHAHIDAN BIN IDRIS" userId="a9101b9a-c0bc-47a9-8dfb-550f835e45ce" providerId="ADAL" clId="{6957FCF9-D7A6-4374-9481-E8D688940636}" dt="2021-07-31T16:31:34.214" v="6047" actId="478"/>
          <ac:spMkLst>
            <pc:docMk/>
            <pc:sldMk cId="3616826571" sldId="284"/>
            <ac:spMk id="42" creationId="{6446CE59-F75A-49FC-8802-C9E1C918DC3D}"/>
          </ac:spMkLst>
        </pc:spChg>
        <pc:spChg chg="del mod">
          <ac:chgData name="SHAHIDAN BIN IDRIS" userId="a9101b9a-c0bc-47a9-8dfb-550f835e45ce" providerId="ADAL" clId="{6957FCF9-D7A6-4374-9481-E8D688940636}" dt="2021-07-31T16:32:22.104" v="6127" actId="478"/>
          <ac:spMkLst>
            <pc:docMk/>
            <pc:sldMk cId="3616826571" sldId="284"/>
            <ac:spMk id="43" creationId="{42EC51CB-67E4-486E-B25A-B2FC9424F473}"/>
          </ac:spMkLst>
        </pc:spChg>
        <pc:picChg chg="del">
          <ac:chgData name="SHAHIDAN BIN IDRIS" userId="a9101b9a-c0bc-47a9-8dfb-550f835e45ce" providerId="ADAL" clId="{6957FCF9-D7A6-4374-9481-E8D688940636}" dt="2021-07-31T16:31:34.214" v="6047" actId="478"/>
          <ac:picMkLst>
            <pc:docMk/>
            <pc:sldMk cId="3616826571" sldId="284"/>
            <ac:picMk id="8" creationId="{C3C48BF1-5A35-47AB-AF8C-B1235B4670C3}"/>
          </ac:picMkLst>
        </pc:picChg>
        <pc:picChg chg="del">
          <ac:chgData name="SHAHIDAN BIN IDRIS" userId="a9101b9a-c0bc-47a9-8dfb-550f835e45ce" providerId="ADAL" clId="{6957FCF9-D7A6-4374-9481-E8D688940636}" dt="2021-07-31T16:31:34.214" v="6047" actId="478"/>
          <ac:picMkLst>
            <pc:docMk/>
            <pc:sldMk cId="3616826571" sldId="284"/>
            <ac:picMk id="14" creationId="{437A6421-5A1A-46D5-9F9F-88823FF666BD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01.151" v="11613" actId="20577"/>
        <pc:sldMkLst>
          <pc:docMk/>
          <pc:sldMk cId="2202997777" sldId="285"/>
        </pc:sldMkLst>
        <pc:spChg chg="add mod">
          <ac:chgData name="SHAHIDAN BIN IDRIS" userId="a9101b9a-c0bc-47a9-8dfb-550f835e45ce" providerId="ADAL" clId="{6957FCF9-D7A6-4374-9481-E8D688940636}" dt="2021-08-07T04:16:01.151" v="11613" actId="20577"/>
          <ac:spMkLst>
            <pc:docMk/>
            <pc:sldMk cId="2202997777" sldId="285"/>
            <ac:spMk id="11" creationId="{D8742479-1EFF-4F8D-BD13-07416E61F662}"/>
          </ac:spMkLst>
        </pc:spChg>
        <pc:spChg chg="add mod">
          <ac:chgData name="SHAHIDAN BIN IDRIS" userId="a9101b9a-c0bc-47a9-8dfb-550f835e45ce" providerId="ADAL" clId="{6957FCF9-D7A6-4374-9481-E8D688940636}" dt="2021-07-31T16:34:04.244" v="6155" actId="14100"/>
          <ac:spMkLst>
            <pc:docMk/>
            <pc:sldMk cId="2202997777" sldId="285"/>
            <ac:spMk id="15" creationId="{71D44900-89BA-4063-91F5-841F85E8A34B}"/>
          </ac:spMkLst>
        </pc:spChg>
        <pc:spChg chg="add mod">
          <ac:chgData name="SHAHIDAN BIN IDRIS" userId="a9101b9a-c0bc-47a9-8dfb-550f835e45ce" providerId="ADAL" clId="{6957FCF9-D7A6-4374-9481-E8D688940636}" dt="2021-07-31T16:35:00.869" v="6170" actId="14100"/>
          <ac:spMkLst>
            <pc:docMk/>
            <pc:sldMk cId="2202997777" sldId="285"/>
            <ac:spMk id="16" creationId="{B47B16B4-98BE-47DF-8545-F7E2ACC4416C}"/>
          </ac:spMkLst>
        </pc:spChg>
        <pc:spChg chg="del">
          <ac:chgData name="SHAHIDAN BIN IDRIS" userId="a9101b9a-c0bc-47a9-8dfb-550f835e45ce" providerId="ADAL" clId="{6957FCF9-D7A6-4374-9481-E8D688940636}" dt="2021-07-31T16:32:46.920" v="6132" actId="478"/>
          <ac:spMkLst>
            <pc:docMk/>
            <pc:sldMk cId="2202997777" sldId="285"/>
            <ac:spMk id="22" creationId="{DB21F35E-4387-4F60-88D1-9305F07D32BC}"/>
          </ac:spMkLst>
        </pc:spChg>
        <pc:spChg chg="mod">
          <ac:chgData name="SHAHIDAN BIN IDRIS" userId="a9101b9a-c0bc-47a9-8dfb-550f835e45ce" providerId="ADAL" clId="{6957FCF9-D7A6-4374-9481-E8D688940636}" dt="2021-08-01T14:41:33.886" v="11310" actId="2711"/>
          <ac:spMkLst>
            <pc:docMk/>
            <pc:sldMk cId="2202997777" sldId="285"/>
            <ac:spMk id="40" creationId="{2416EEFC-3923-43CD-B111-E32D9D2208A2}"/>
          </ac:spMkLst>
        </pc:spChg>
        <pc:spChg chg="del">
          <ac:chgData name="SHAHIDAN BIN IDRIS" userId="a9101b9a-c0bc-47a9-8dfb-550f835e45ce" providerId="ADAL" clId="{6957FCF9-D7A6-4374-9481-E8D688940636}" dt="2021-07-31T16:32:46.920" v="6132" actId="478"/>
          <ac:spMkLst>
            <pc:docMk/>
            <pc:sldMk cId="2202997777" sldId="285"/>
            <ac:spMk id="41" creationId="{170871B4-13D0-4315-B19F-B9554AD7CBA7}"/>
          </ac:spMkLst>
        </pc:spChg>
        <pc:spChg chg="del">
          <ac:chgData name="SHAHIDAN BIN IDRIS" userId="a9101b9a-c0bc-47a9-8dfb-550f835e45ce" providerId="ADAL" clId="{6957FCF9-D7A6-4374-9481-E8D688940636}" dt="2021-07-31T16:33:23.376" v="6140" actId="478"/>
          <ac:spMkLst>
            <pc:docMk/>
            <pc:sldMk cId="2202997777" sldId="285"/>
            <ac:spMk id="42" creationId="{6446CE59-F75A-49FC-8802-C9E1C918DC3D}"/>
          </ac:spMkLst>
        </pc:spChg>
        <pc:spChg chg="mod">
          <ac:chgData name="SHAHIDAN BIN IDRIS" userId="a9101b9a-c0bc-47a9-8dfb-550f835e45ce" providerId="ADAL" clId="{6957FCF9-D7A6-4374-9481-E8D688940636}" dt="2021-08-01T14:41:33.886" v="11310" actId="2711"/>
          <ac:spMkLst>
            <pc:docMk/>
            <pc:sldMk cId="2202997777" sldId="285"/>
            <ac:spMk id="43" creationId="{42EC51CB-67E4-486E-B25A-B2FC9424F473}"/>
          </ac:spMkLst>
        </pc:spChg>
        <pc:picChg chg="add mod">
          <ac:chgData name="SHAHIDAN BIN IDRIS" userId="a9101b9a-c0bc-47a9-8dfb-550f835e45ce" providerId="ADAL" clId="{6957FCF9-D7A6-4374-9481-E8D688940636}" dt="2021-07-31T16:32:59.233" v="6138" actId="14100"/>
          <ac:picMkLst>
            <pc:docMk/>
            <pc:sldMk cId="2202997777" sldId="285"/>
            <ac:picMk id="5" creationId="{C501D6A3-8AAB-4F7E-A4C5-85E8C6E44E5C}"/>
          </ac:picMkLst>
        </pc:picChg>
        <pc:picChg chg="add mod">
          <ac:chgData name="SHAHIDAN BIN IDRIS" userId="a9101b9a-c0bc-47a9-8dfb-550f835e45ce" providerId="ADAL" clId="{6957FCF9-D7A6-4374-9481-E8D688940636}" dt="2021-07-31T16:33:39.277" v="6147" actId="1037"/>
          <ac:picMkLst>
            <pc:docMk/>
            <pc:sldMk cId="2202997777" sldId="285"/>
            <ac:picMk id="7" creationId="{A612E7BA-E858-4846-B562-1C9633DC2161}"/>
          </ac:picMkLst>
        </pc:picChg>
        <pc:picChg chg="del">
          <ac:chgData name="SHAHIDAN BIN IDRIS" userId="a9101b9a-c0bc-47a9-8dfb-550f835e45ce" providerId="ADAL" clId="{6957FCF9-D7A6-4374-9481-E8D688940636}" dt="2021-07-31T16:32:40.686" v="6131" actId="478"/>
          <ac:picMkLst>
            <pc:docMk/>
            <pc:sldMk cId="2202997777" sldId="285"/>
            <ac:picMk id="8" creationId="{C3C48BF1-5A35-47AB-AF8C-B1235B4670C3}"/>
          </ac:picMkLst>
        </pc:picChg>
        <pc:picChg chg="del">
          <ac:chgData name="SHAHIDAN BIN IDRIS" userId="a9101b9a-c0bc-47a9-8dfb-550f835e45ce" providerId="ADAL" clId="{6957FCF9-D7A6-4374-9481-E8D688940636}" dt="2021-07-31T16:33:21.475" v="6139" actId="478"/>
          <ac:picMkLst>
            <pc:docMk/>
            <pc:sldMk cId="2202997777" sldId="285"/>
            <ac:picMk id="14" creationId="{437A6421-5A1A-46D5-9F9F-88823FF666BD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16.353" v="11614" actId="20577"/>
        <pc:sldMkLst>
          <pc:docMk/>
          <pc:sldMk cId="1612489678" sldId="286"/>
        </pc:sldMkLst>
        <pc:spChg chg="add mod">
          <ac:chgData name="SHAHIDAN BIN IDRIS" userId="a9101b9a-c0bc-47a9-8dfb-550f835e45ce" providerId="ADAL" clId="{6957FCF9-D7A6-4374-9481-E8D688940636}" dt="2021-08-07T04:16:16.353" v="11614" actId="20577"/>
          <ac:spMkLst>
            <pc:docMk/>
            <pc:sldMk cId="1612489678" sldId="286"/>
            <ac:spMk id="8" creationId="{B7A591EF-54C5-4B92-8C6F-E9F1A04871BC}"/>
          </ac:spMkLst>
        </pc:spChg>
        <pc:spChg chg="add mod">
          <ac:chgData name="SHAHIDAN BIN IDRIS" userId="a9101b9a-c0bc-47a9-8dfb-550f835e45ce" providerId="ADAL" clId="{6957FCF9-D7A6-4374-9481-E8D688940636}" dt="2021-08-01T14:41:39.666" v="11311" actId="2711"/>
          <ac:spMkLst>
            <pc:docMk/>
            <pc:sldMk cId="1612489678" sldId="286"/>
            <ac:spMk id="9" creationId="{A2464B46-5A30-4BFF-8336-F7E2BFB9077B}"/>
          </ac:spMkLst>
        </pc:spChg>
        <pc:spChg chg="del">
          <ac:chgData name="SHAHIDAN BIN IDRIS" userId="a9101b9a-c0bc-47a9-8dfb-550f835e45ce" providerId="ADAL" clId="{6957FCF9-D7A6-4374-9481-E8D688940636}" dt="2021-07-31T16:42:32.665" v="6175" actId="478"/>
          <ac:spMkLst>
            <pc:docMk/>
            <pc:sldMk cId="1612489678" sldId="286"/>
            <ac:spMk id="11" creationId="{511146AA-A405-4976-975A-6814DA68645F}"/>
          </ac:spMkLst>
        </pc:spChg>
        <pc:spChg chg="del">
          <ac:chgData name="SHAHIDAN BIN IDRIS" userId="a9101b9a-c0bc-47a9-8dfb-550f835e45ce" providerId="ADAL" clId="{6957FCF9-D7A6-4374-9481-E8D688940636}" dt="2021-07-31T16:42:32.665" v="6175" actId="478"/>
          <ac:spMkLst>
            <pc:docMk/>
            <pc:sldMk cId="1612489678" sldId="286"/>
            <ac:spMk id="12" creationId="{55C69DAC-8E10-43C1-8727-70E2134C070A}"/>
          </ac:spMkLst>
        </pc:spChg>
        <pc:spChg chg="del">
          <ac:chgData name="SHAHIDAN BIN IDRIS" userId="a9101b9a-c0bc-47a9-8dfb-550f835e45ce" providerId="ADAL" clId="{6957FCF9-D7A6-4374-9481-E8D688940636}" dt="2021-07-31T16:42:48.137" v="6179" actId="478"/>
          <ac:spMkLst>
            <pc:docMk/>
            <pc:sldMk cId="1612489678" sldId="286"/>
            <ac:spMk id="40" creationId="{2416EEFC-3923-43CD-B111-E32D9D2208A2}"/>
          </ac:spMkLst>
        </pc:spChg>
        <pc:picChg chg="add mod">
          <ac:chgData name="SHAHIDAN BIN IDRIS" userId="a9101b9a-c0bc-47a9-8dfb-550f835e45ce" providerId="ADAL" clId="{6957FCF9-D7A6-4374-9481-E8D688940636}" dt="2021-07-31T16:42:42.264" v="6178" actId="1076"/>
          <ac:picMkLst>
            <pc:docMk/>
            <pc:sldMk cId="1612489678" sldId="286"/>
            <ac:picMk id="5" creationId="{55028535-22D8-4F5A-A936-264ECD39D94B}"/>
          </ac:picMkLst>
        </pc:picChg>
        <pc:picChg chg="add mod">
          <ac:chgData name="SHAHIDAN BIN IDRIS" userId="a9101b9a-c0bc-47a9-8dfb-550f835e45ce" providerId="ADAL" clId="{6957FCF9-D7A6-4374-9481-E8D688940636}" dt="2021-07-31T16:43:07.967" v="6185" actId="1076"/>
          <ac:picMkLst>
            <pc:docMk/>
            <pc:sldMk cId="1612489678" sldId="286"/>
            <ac:picMk id="7" creationId="{C18CB199-EB2E-463B-A1C2-C22C683077B8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21.593" v="11615" actId="20577"/>
        <pc:sldMkLst>
          <pc:docMk/>
          <pc:sldMk cId="478599552" sldId="287"/>
        </pc:sldMkLst>
        <pc:spChg chg="add mod">
          <ac:chgData name="SHAHIDAN BIN IDRIS" userId="a9101b9a-c0bc-47a9-8dfb-550f835e45ce" providerId="ADAL" clId="{6957FCF9-D7A6-4374-9481-E8D688940636}" dt="2021-08-07T04:16:21.593" v="11615" actId="20577"/>
          <ac:spMkLst>
            <pc:docMk/>
            <pc:sldMk cId="478599552" sldId="287"/>
            <ac:spMk id="7" creationId="{5BA36706-8B8D-4FB6-83B4-B79D60C1A227}"/>
          </ac:spMkLst>
        </pc:spChg>
        <pc:spChg chg="add mod">
          <ac:chgData name="SHAHIDAN BIN IDRIS" userId="a9101b9a-c0bc-47a9-8dfb-550f835e45ce" providerId="ADAL" clId="{6957FCF9-D7A6-4374-9481-E8D688940636}" dt="2021-08-01T14:41:44.311" v="11312" actId="2711"/>
          <ac:spMkLst>
            <pc:docMk/>
            <pc:sldMk cId="478599552" sldId="287"/>
            <ac:spMk id="8" creationId="{6D4A916F-1AFE-4D19-B84E-433CADE04481}"/>
          </ac:spMkLst>
        </pc:spChg>
        <pc:spChg chg="mod">
          <ac:chgData name="SHAHIDAN BIN IDRIS" userId="a9101b9a-c0bc-47a9-8dfb-550f835e45ce" providerId="ADAL" clId="{6957FCF9-D7A6-4374-9481-E8D688940636}" dt="2021-08-01T14:41:44.311" v="11312" actId="2711"/>
          <ac:spMkLst>
            <pc:docMk/>
            <pc:sldMk cId="478599552" sldId="287"/>
            <ac:spMk id="9" creationId="{A2464B46-5A30-4BFF-8336-F7E2BFB9077B}"/>
          </ac:spMkLst>
        </pc:spChg>
        <pc:picChg chg="del">
          <ac:chgData name="SHAHIDAN BIN IDRIS" userId="a9101b9a-c0bc-47a9-8dfb-550f835e45ce" providerId="ADAL" clId="{6957FCF9-D7A6-4374-9481-E8D688940636}" dt="2021-07-31T16:43:27.403" v="6187" actId="478"/>
          <ac:picMkLst>
            <pc:docMk/>
            <pc:sldMk cId="478599552" sldId="287"/>
            <ac:picMk id="5" creationId="{55028535-22D8-4F5A-A936-264ECD39D94B}"/>
          </ac:picMkLst>
        </pc:picChg>
        <pc:picChg chg="del">
          <ac:chgData name="SHAHIDAN BIN IDRIS" userId="a9101b9a-c0bc-47a9-8dfb-550f835e45ce" providerId="ADAL" clId="{6957FCF9-D7A6-4374-9481-E8D688940636}" dt="2021-07-31T16:43:27.403" v="6187" actId="478"/>
          <ac:picMkLst>
            <pc:docMk/>
            <pc:sldMk cId="478599552" sldId="287"/>
            <ac:picMk id="7" creationId="{C18CB199-EB2E-463B-A1C2-C22C683077B8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1T14:53:16.312" v="11424" actId="20577"/>
        <pc:sldMkLst>
          <pc:docMk/>
          <pc:sldMk cId="2120160920" sldId="288"/>
        </pc:sldMkLst>
        <pc:spChg chg="del">
          <ac:chgData name="SHAHIDAN BIN IDRIS" userId="a9101b9a-c0bc-47a9-8dfb-550f835e45ce" providerId="ADAL" clId="{6957FCF9-D7A6-4374-9481-E8D688940636}" dt="2021-07-31T16:47:50.697" v="6235" actId="478"/>
          <ac:spMkLst>
            <pc:docMk/>
            <pc:sldMk cId="2120160920" sldId="288"/>
            <ac:spMk id="22" creationId="{2D3A2CCB-84F6-4F07-87BC-EB992E95CDFD}"/>
          </ac:spMkLst>
        </pc:spChg>
        <pc:spChg chg="add mod">
          <ac:chgData name="SHAHIDAN BIN IDRIS" userId="a9101b9a-c0bc-47a9-8dfb-550f835e45ce" providerId="ADAL" clId="{6957FCF9-D7A6-4374-9481-E8D688940636}" dt="2021-08-01T14:53:16.312" v="11424" actId="20577"/>
          <ac:spMkLst>
            <pc:docMk/>
            <pc:sldMk cId="2120160920" sldId="288"/>
            <ac:spMk id="24" creationId="{A5BF3432-9257-479C-9840-17F00F158366}"/>
          </ac:spMkLst>
        </pc:spChg>
        <pc:spChg chg="add mod">
          <ac:chgData name="SHAHIDAN BIN IDRIS" userId="a9101b9a-c0bc-47a9-8dfb-550f835e45ce" providerId="ADAL" clId="{6957FCF9-D7A6-4374-9481-E8D688940636}" dt="2021-08-01T14:39:37.028" v="11294" actId="14100"/>
          <ac:spMkLst>
            <pc:docMk/>
            <pc:sldMk cId="2120160920" sldId="288"/>
            <ac:spMk id="26" creationId="{6C537724-B805-4006-A194-626BBA689FC9}"/>
          </ac:spMkLst>
        </pc:spChg>
        <pc:spChg chg="mod">
          <ac:chgData name="SHAHIDAN BIN IDRIS" userId="a9101b9a-c0bc-47a9-8dfb-550f835e45ce" providerId="ADAL" clId="{6957FCF9-D7A6-4374-9481-E8D688940636}" dt="2021-08-01T14:39:30.430" v="11293" actId="2711"/>
          <ac:spMkLst>
            <pc:docMk/>
            <pc:sldMk cId="2120160920" sldId="288"/>
            <ac:spMk id="28" creationId="{34720AEA-CA2B-44A0-8C56-E9A3C03A8C7C}"/>
          </ac:spMkLst>
        </pc:spChg>
        <pc:spChg chg="mod">
          <ac:chgData name="SHAHIDAN BIN IDRIS" userId="a9101b9a-c0bc-47a9-8dfb-550f835e45ce" providerId="ADAL" clId="{6957FCF9-D7A6-4374-9481-E8D688940636}" dt="2021-08-01T14:39:30.430" v="11293" actId="2711"/>
          <ac:spMkLst>
            <pc:docMk/>
            <pc:sldMk cId="2120160920" sldId="288"/>
            <ac:spMk id="30" creationId="{E901CCC8-AD71-4C78-8DCD-0AEE3341C5C1}"/>
          </ac:spMkLst>
        </pc:spChg>
        <pc:spChg chg="mod">
          <ac:chgData name="SHAHIDAN BIN IDRIS" userId="a9101b9a-c0bc-47a9-8dfb-550f835e45ce" providerId="ADAL" clId="{6957FCF9-D7A6-4374-9481-E8D688940636}" dt="2021-08-01T14:39:30.430" v="11293" actId="2711"/>
          <ac:spMkLst>
            <pc:docMk/>
            <pc:sldMk cId="2120160920" sldId="288"/>
            <ac:spMk id="31" creationId="{8416DA66-23E8-4ADB-BA81-FB9D6C83390C}"/>
          </ac:spMkLst>
        </pc:spChg>
        <pc:grpChg chg="add mod">
          <ac:chgData name="SHAHIDAN BIN IDRIS" userId="a9101b9a-c0bc-47a9-8dfb-550f835e45ce" providerId="ADAL" clId="{6957FCF9-D7A6-4374-9481-E8D688940636}" dt="2021-08-01T14:39:44.641" v="11295" actId="1076"/>
          <ac:grpSpMkLst>
            <pc:docMk/>
            <pc:sldMk cId="2120160920" sldId="288"/>
            <ac:grpSpMk id="5" creationId="{D26E5850-1757-4CD9-AA40-22C073F648A6}"/>
          </ac:grpSpMkLst>
        </pc:grpChg>
        <pc:picChg chg="add del mod">
          <ac:chgData name="SHAHIDAN BIN IDRIS" userId="a9101b9a-c0bc-47a9-8dfb-550f835e45ce" providerId="ADAL" clId="{6957FCF9-D7A6-4374-9481-E8D688940636}" dt="2021-07-31T16:48:14.661" v="6242"/>
          <ac:picMkLst>
            <pc:docMk/>
            <pc:sldMk cId="2120160920" sldId="288"/>
            <ac:picMk id="24" creationId="{5CE77408-37C8-4131-9469-ACFBE1F10897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28.690" v="11617" actId="20577"/>
        <pc:sldMkLst>
          <pc:docMk/>
          <pc:sldMk cId="1169922705" sldId="289"/>
        </pc:sldMkLst>
        <pc:spChg chg="add mod">
          <ac:chgData name="SHAHIDAN BIN IDRIS" userId="a9101b9a-c0bc-47a9-8dfb-550f835e45ce" providerId="ADAL" clId="{6957FCF9-D7A6-4374-9481-E8D688940636}" dt="2021-08-01T14:54:22.867" v="11455" actId="20577"/>
          <ac:spMkLst>
            <pc:docMk/>
            <pc:sldMk cId="1169922705" sldId="289"/>
            <ac:spMk id="12" creationId="{3A97E21A-687B-40DA-9C48-268F345A532F}"/>
          </ac:spMkLst>
        </pc:spChg>
        <pc:spChg chg="add del mod">
          <ac:chgData name="SHAHIDAN BIN IDRIS" userId="a9101b9a-c0bc-47a9-8dfb-550f835e45ce" providerId="ADAL" clId="{6957FCF9-D7A6-4374-9481-E8D688940636}" dt="2021-08-01T14:54:35.526" v="11459" actId="478"/>
          <ac:spMkLst>
            <pc:docMk/>
            <pc:sldMk cId="1169922705" sldId="289"/>
            <ac:spMk id="13" creationId="{E0CE4B73-474C-4577-B9E3-E758E8ED6088}"/>
          </ac:spMkLst>
        </pc:spChg>
        <pc:spChg chg="add del mod">
          <ac:chgData name="SHAHIDAN BIN IDRIS" userId="a9101b9a-c0bc-47a9-8dfb-550f835e45ce" providerId="ADAL" clId="{6957FCF9-D7A6-4374-9481-E8D688940636}" dt="2021-08-01T14:55:05.397" v="11463" actId="478"/>
          <ac:spMkLst>
            <pc:docMk/>
            <pc:sldMk cId="1169922705" sldId="289"/>
            <ac:spMk id="14" creationId="{92343693-BC34-4A7A-B74C-50C93EC39F5B}"/>
          </ac:spMkLst>
        </pc:spChg>
        <pc:spChg chg="mod ord">
          <ac:chgData name="SHAHIDAN BIN IDRIS" userId="a9101b9a-c0bc-47a9-8dfb-550f835e45ce" providerId="ADAL" clId="{6957FCF9-D7A6-4374-9481-E8D688940636}" dt="2021-07-31T16:56:19.489" v="6593" actId="14100"/>
          <ac:spMkLst>
            <pc:docMk/>
            <pc:sldMk cId="1169922705" sldId="289"/>
            <ac:spMk id="15" creationId="{71D44900-89BA-4063-91F5-841F85E8A34B}"/>
          </ac:spMkLst>
        </pc:spChg>
        <pc:spChg chg="add mod">
          <ac:chgData name="SHAHIDAN BIN IDRIS" userId="a9101b9a-c0bc-47a9-8dfb-550f835e45ce" providerId="ADAL" clId="{6957FCF9-D7A6-4374-9481-E8D688940636}" dt="2021-08-07T04:16:28.690" v="11617" actId="20577"/>
          <ac:spMkLst>
            <pc:docMk/>
            <pc:sldMk cId="1169922705" sldId="289"/>
            <ac:spMk id="16" creationId="{56C25720-4968-43F4-BAF3-5B3DE8EABFB3}"/>
          </ac:spMkLst>
        </pc:spChg>
        <pc:spChg chg="del">
          <ac:chgData name="SHAHIDAN BIN IDRIS" userId="a9101b9a-c0bc-47a9-8dfb-550f835e45ce" providerId="ADAL" clId="{6957FCF9-D7A6-4374-9481-E8D688940636}" dt="2021-07-31T16:57:11.129" v="6604" actId="478"/>
          <ac:spMkLst>
            <pc:docMk/>
            <pc:sldMk cId="1169922705" sldId="289"/>
            <ac:spMk id="16" creationId="{B47B16B4-98BE-47DF-8545-F7E2ACC4416C}"/>
          </ac:spMkLst>
        </pc:spChg>
        <pc:spChg chg="add mod">
          <ac:chgData name="SHAHIDAN BIN IDRIS" userId="a9101b9a-c0bc-47a9-8dfb-550f835e45ce" providerId="ADAL" clId="{6957FCF9-D7A6-4374-9481-E8D688940636}" dt="2021-07-31T17:01:11.957" v="6758" actId="14100"/>
          <ac:spMkLst>
            <pc:docMk/>
            <pc:sldMk cId="1169922705" sldId="289"/>
            <ac:spMk id="17" creationId="{B9D0DBF5-DCBA-46B5-BC49-790516745393}"/>
          </ac:spMkLst>
        </pc:spChg>
        <pc:spChg chg="mod">
          <ac:chgData name="SHAHIDAN BIN IDRIS" userId="a9101b9a-c0bc-47a9-8dfb-550f835e45ce" providerId="ADAL" clId="{6957FCF9-D7A6-4374-9481-E8D688940636}" dt="2021-08-01T14:41:58.885" v="11318" actId="14100"/>
          <ac:spMkLst>
            <pc:docMk/>
            <pc:sldMk cId="1169922705" sldId="289"/>
            <ac:spMk id="40" creationId="{2416EEFC-3923-43CD-B111-E32D9D2208A2}"/>
          </ac:spMkLst>
        </pc:spChg>
        <pc:spChg chg="mod">
          <ac:chgData name="SHAHIDAN BIN IDRIS" userId="a9101b9a-c0bc-47a9-8dfb-550f835e45ce" providerId="ADAL" clId="{6957FCF9-D7A6-4374-9481-E8D688940636}" dt="2021-08-01T14:41:55.987" v="11315" actId="14100"/>
          <ac:spMkLst>
            <pc:docMk/>
            <pc:sldMk cId="1169922705" sldId="289"/>
            <ac:spMk id="43" creationId="{42EC51CB-67E4-486E-B25A-B2FC9424F473}"/>
          </ac:spMkLst>
        </pc:spChg>
        <pc:picChg chg="del">
          <ac:chgData name="SHAHIDAN BIN IDRIS" userId="a9101b9a-c0bc-47a9-8dfb-550f835e45ce" providerId="ADAL" clId="{6957FCF9-D7A6-4374-9481-E8D688940636}" dt="2021-07-31T16:55:34.527" v="6574" actId="478"/>
          <ac:picMkLst>
            <pc:docMk/>
            <pc:sldMk cId="1169922705" sldId="289"/>
            <ac:picMk id="5" creationId="{C501D6A3-8AAB-4F7E-A4C5-85E8C6E44E5C}"/>
          </ac:picMkLst>
        </pc:picChg>
        <pc:picChg chg="add mod">
          <ac:chgData name="SHAHIDAN BIN IDRIS" userId="a9101b9a-c0bc-47a9-8dfb-550f835e45ce" providerId="ADAL" clId="{6957FCF9-D7A6-4374-9481-E8D688940636}" dt="2021-07-31T16:57:39.584" v="6613" actId="1076"/>
          <ac:picMkLst>
            <pc:docMk/>
            <pc:sldMk cId="1169922705" sldId="289"/>
            <ac:picMk id="6" creationId="{091233B8-6F70-4982-8709-EF4D8A4FAF5B}"/>
          </ac:picMkLst>
        </pc:picChg>
        <pc:picChg chg="del">
          <ac:chgData name="SHAHIDAN BIN IDRIS" userId="a9101b9a-c0bc-47a9-8dfb-550f835e45ce" providerId="ADAL" clId="{6957FCF9-D7A6-4374-9481-E8D688940636}" dt="2021-07-31T16:56:35.957" v="6594" actId="478"/>
          <ac:picMkLst>
            <pc:docMk/>
            <pc:sldMk cId="1169922705" sldId="289"/>
            <ac:picMk id="7" creationId="{A612E7BA-E858-4846-B562-1C9633DC2161}"/>
          </ac:picMkLst>
        </pc:picChg>
        <pc:picChg chg="add mod">
          <ac:chgData name="SHAHIDAN BIN IDRIS" userId="a9101b9a-c0bc-47a9-8dfb-550f835e45ce" providerId="ADAL" clId="{6957FCF9-D7A6-4374-9481-E8D688940636}" dt="2021-07-31T16:57:57.705" v="6620" actId="1076"/>
          <ac:picMkLst>
            <pc:docMk/>
            <pc:sldMk cId="1169922705" sldId="289"/>
            <ac:picMk id="9" creationId="{6C9AD4DA-A90E-4C44-8B44-3EB511C63FA3}"/>
          </ac:picMkLst>
        </pc:picChg>
        <pc:picChg chg="add mod">
          <ac:chgData name="SHAHIDAN BIN IDRIS" userId="a9101b9a-c0bc-47a9-8dfb-550f835e45ce" providerId="ADAL" clId="{6957FCF9-D7A6-4374-9481-E8D688940636}" dt="2021-07-31T16:57:28.128" v="6609" actId="1076"/>
          <ac:picMkLst>
            <pc:docMk/>
            <pc:sldMk cId="1169922705" sldId="289"/>
            <ac:picMk id="11" creationId="{F386511C-E760-47A2-BBDE-8D231A1A3275}"/>
          </ac:picMkLst>
        </pc:picChg>
      </pc:sldChg>
      <pc:sldChg chg="add del">
        <pc:chgData name="SHAHIDAN BIN IDRIS" userId="a9101b9a-c0bc-47a9-8dfb-550f835e45ce" providerId="ADAL" clId="{6957FCF9-D7A6-4374-9481-E8D688940636}" dt="2021-07-31T16:55:03.028" v="6558"/>
        <pc:sldMkLst>
          <pc:docMk/>
          <pc:sldMk cId="3927788170" sldId="289"/>
        </pc:sldMkLst>
      </pc:sldChg>
      <pc:sldChg chg="addSp delSp modSp add mod">
        <pc:chgData name="SHAHIDAN BIN IDRIS" userId="a9101b9a-c0bc-47a9-8dfb-550f835e45ce" providerId="ADAL" clId="{6957FCF9-D7A6-4374-9481-E8D688940636}" dt="2021-08-07T04:16:32.816" v="11619" actId="20577"/>
        <pc:sldMkLst>
          <pc:docMk/>
          <pc:sldMk cId="2776458093" sldId="290"/>
        </pc:sldMkLst>
        <pc:spChg chg="add mod">
          <ac:chgData name="SHAHIDAN BIN IDRIS" userId="a9101b9a-c0bc-47a9-8dfb-550f835e45ce" providerId="ADAL" clId="{6957FCF9-D7A6-4374-9481-E8D688940636}" dt="2021-08-07T04:16:32.816" v="11619" actId="20577"/>
          <ac:spMkLst>
            <pc:docMk/>
            <pc:sldMk cId="2776458093" sldId="290"/>
            <ac:spMk id="9" creationId="{B27C7DA3-C604-4E71-A782-2F0BF605D016}"/>
          </ac:spMkLst>
        </pc:spChg>
        <pc:spChg chg="del">
          <ac:chgData name="SHAHIDAN BIN IDRIS" userId="a9101b9a-c0bc-47a9-8dfb-550f835e45ce" providerId="ADAL" clId="{6957FCF9-D7A6-4374-9481-E8D688940636}" dt="2021-07-31T16:59:45.899" v="6749" actId="478"/>
          <ac:spMkLst>
            <pc:docMk/>
            <pc:sldMk cId="2776458093" sldId="290"/>
            <ac:spMk id="15" creationId="{71D44900-89BA-4063-91F5-841F85E8A34B}"/>
          </ac:spMkLst>
        </pc:spChg>
        <pc:spChg chg="del">
          <ac:chgData name="SHAHIDAN BIN IDRIS" userId="a9101b9a-c0bc-47a9-8dfb-550f835e45ce" providerId="ADAL" clId="{6957FCF9-D7A6-4374-9481-E8D688940636}" dt="2021-07-31T16:59:45.899" v="6749" actId="478"/>
          <ac:spMkLst>
            <pc:docMk/>
            <pc:sldMk cId="2776458093" sldId="290"/>
            <ac:spMk id="17" creationId="{B9D0DBF5-DCBA-46B5-BC49-790516745393}"/>
          </ac:spMkLst>
        </pc:spChg>
        <pc:spChg chg="mod">
          <ac:chgData name="SHAHIDAN BIN IDRIS" userId="a9101b9a-c0bc-47a9-8dfb-550f835e45ce" providerId="ADAL" clId="{6957FCF9-D7A6-4374-9481-E8D688940636}" dt="2021-08-01T14:42:06.700" v="11320" actId="14100"/>
          <ac:spMkLst>
            <pc:docMk/>
            <pc:sldMk cId="2776458093" sldId="290"/>
            <ac:spMk id="40" creationId="{2416EEFC-3923-43CD-B111-E32D9D2208A2}"/>
          </ac:spMkLst>
        </pc:spChg>
        <pc:spChg chg="del">
          <ac:chgData name="SHAHIDAN BIN IDRIS" userId="a9101b9a-c0bc-47a9-8dfb-550f835e45ce" providerId="ADAL" clId="{6957FCF9-D7A6-4374-9481-E8D688940636}" dt="2021-07-31T16:59:45.899" v="6749" actId="478"/>
          <ac:spMkLst>
            <pc:docMk/>
            <pc:sldMk cId="2776458093" sldId="290"/>
            <ac:spMk id="43" creationId="{42EC51CB-67E4-486E-B25A-B2FC9424F473}"/>
          </ac:spMkLst>
        </pc:spChg>
        <pc:picChg chg="add mod">
          <ac:chgData name="SHAHIDAN BIN IDRIS" userId="a9101b9a-c0bc-47a9-8dfb-550f835e45ce" providerId="ADAL" clId="{6957FCF9-D7A6-4374-9481-E8D688940636}" dt="2021-07-31T16:59:55.608" v="6753" actId="1076"/>
          <ac:picMkLst>
            <pc:docMk/>
            <pc:sldMk cId="2776458093" sldId="290"/>
            <ac:picMk id="5" creationId="{56F5280D-E36B-4E97-B0E2-0BC05B60CC27}"/>
          </ac:picMkLst>
        </pc:picChg>
        <pc:picChg chg="del">
          <ac:chgData name="SHAHIDAN BIN IDRIS" userId="a9101b9a-c0bc-47a9-8dfb-550f835e45ce" providerId="ADAL" clId="{6957FCF9-D7A6-4374-9481-E8D688940636}" dt="2021-07-31T16:59:45.899" v="6749" actId="478"/>
          <ac:picMkLst>
            <pc:docMk/>
            <pc:sldMk cId="2776458093" sldId="290"/>
            <ac:picMk id="6" creationId="{091233B8-6F70-4982-8709-EF4D8A4FAF5B}"/>
          </ac:picMkLst>
        </pc:picChg>
        <pc:picChg chg="add mod">
          <ac:chgData name="SHAHIDAN BIN IDRIS" userId="a9101b9a-c0bc-47a9-8dfb-550f835e45ce" providerId="ADAL" clId="{6957FCF9-D7A6-4374-9481-E8D688940636}" dt="2021-07-31T17:00:19.818" v="6757" actId="14100"/>
          <ac:picMkLst>
            <pc:docMk/>
            <pc:sldMk cId="2776458093" sldId="290"/>
            <ac:picMk id="8" creationId="{2BA44A75-1D1D-4192-BCB4-4277DC33C6F0}"/>
          </ac:picMkLst>
        </pc:picChg>
        <pc:picChg chg="del">
          <ac:chgData name="SHAHIDAN BIN IDRIS" userId="a9101b9a-c0bc-47a9-8dfb-550f835e45ce" providerId="ADAL" clId="{6957FCF9-D7A6-4374-9481-E8D688940636}" dt="2021-07-31T16:59:45.899" v="6749" actId="478"/>
          <ac:picMkLst>
            <pc:docMk/>
            <pc:sldMk cId="2776458093" sldId="290"/>
            <ac:picMk id="9" creationId="{6C9AD4DA-A90E-4C44-8B44-3EB511C63FA3}"/>
          </ac:picMkLst>
        </pc:picChg>
        <pc:picChg chg="del">
          <ac:chgData name="SHAHIDAN BIN IDRIS" userId="a9101b9a-c0bc-47a9-8dfb-550f835e45ce" providerId="ADAL" clId="{6957FCF9-D7A6-4374-9481-E8D688940636}" dt="2021-07-31T16:59:48.283" v="6750" actId="478"/>
          <ac:picMkLst>
            <pc:docMk/>
            <pc:sldMk cId="2776458093" sldId="290"/>
            <ac:picMk id="11" creationId="{F386511C-E760-47A2-BBDE-8D231A1A3275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39.002" v="11621" actId="20577"/>
        <pc:sldMkLst>
          <pc:docMk/>
          <pc:sldMk cId="736265016" sldId="291"/>
        </pc:sldMkLst>
        <pc:spChg chg="add mod">
          <ac:chgData name="SHAHIDAN BIN IDRIS" userId="a9101b9a-c0bc-47a9-8dfb-550f835e45ce" providerId="ADAL" clId="{6957FCF9-D7A6-4374-9481-E8D688940636}" dt="2021-08-07T04:16:39.002" v="11621" actId="20577"/>
          <ac:spMkLst>
            <pc:docMk/>
            <pc:sldMk cId="736265016" sldId="291"/>
            <ac:spMk id="7" creationId="{5EFC22F1-390C-44DB-8859-A7DE551758D5}"/>
          </ac:spMkLst>
        </pc:spChg>
        <pc:spChg chg="add mod">
          <ac:chgData name="SHAHIDAN BIN IDRIS" userId="a9101b9a-c0bc-47a9-8dfb-550f835e45ce" providerId="ADAL" clId="{6957FCF9-D7A6-4374-9481-E8D688940636}" dt="2021-08-01T14:42:11.567" v="11321" actId="2711"/>
          <ac:spMkLst>
            <pc:docMk/>
            <pc:sldMk cId="736265016" sldId="291"/>
            <ac:spMk id="12" creationId="{3E8C9173-F912-4AB0-B739-6DD052E13B7E}"/>
          </ac:spMkLst>
        </pc:spChg>
        <pc:spChg chg="add del mod">
          <ac:chgData name="SHAHIDAN BIN IDRIS" userId="a9101b9a-c0bc-47a9-8dfb-550f835e45ce" providerId="ADAL" clId="{6957FCF9-D7A6-4374-9481-E8D688940636}" dt="2021-07-31T17:08:51.136" v="7455"/>
          <ac:spMkLst>
            <pc:docMk/>
            <pc:sldMk cId="736265016" sldId="291"/>
            <ac:spMk id="13" creationId="{AE46D008-DEB5-4E58-968B-C41F89A9E2A3}"/>
          </ac:spMkLst>
        </pc:spChg>
        <pc:spChg chg="add del mod">
          <ac:chgData name="SHAHIDAN BIN IDRIS" userId="a9101b9a-c0bc-47a9-8dfb-550f835e45ce" providerId="ADAL" clId="{6957FCF9-D7A6-4374-9481-E8D688940636}" dt="2021-07-31T17:08:51.136" v="7455"/>
          <ac:spMkLst>
            <pc:docMk/>
            <pc:sldMk cId="736265016" sldId="291"/>
            <ac:spMk id="14" creationId="{A6978D6A-2D6F-4F0C-B1EC-6766DC7F71FB}"/>
          </ac:spMkLst>
        </pc:spChg>
        <pc:spChg chg="del">
          <ac:chgData name="SHAHIDAN BIN IDRIS" userId="a9101b9a-c0bc-47a9-8dfb-550f835e45ce" providerId="ADAL" clId="{6957FCF9-D7A6-4374-9481-E8D688940636}" dt="2021-07-31T17:01:26.103" v="6760" actId="478"/>
          <ac:spMkLst>
            <pc:docMk/>
            <pc:sldMk cId="736265016" sldId="291"/>
            <ac:spMk id="15" creationId="{71D44900-89BA-4063-91F5-841F85E8A34B}"/>
          </ac:spMkLst>
        </pc:spChg>
        <pc:spChg chg="del">
          <ac:chgData name="SHAHIDAN BIN IDRIS" userId="a9101b9a-c0bc-47a9-8dfb-550f835e45ce" providerId="ADAL" clId="{6957FCF9-D7A6-4374-9481-E8D688940636}" dt="2021-07-31T17:01:26.103" v="6760" actId="478"/>
          <ac:spMkLst>
            <pc:docMk/>
            <pc:sldMk cId="736265016" sldId="291"/>
            <ac:spMk id="17" creationId="{B9D0DBF5-DCBA-46B5-BC49-790516745393}"/>
          </ac:spMkLst>
        </pc:spChg>
        <pc:spChg chg="mod">
          <ac:chgData name="SHAHIDAN BIN IDRIS" userId="a9101b9a-c0bc-47a9-8dfb-550f835e45ce" providerId="ADAL" clId="{6957FCF9-D7A6-4374-9481-E8D688940636}" dt="2021-08-01T14:42:15.198" v="11322" actId="14100"/>
          <ac:spMkLst>
            <pc:docMk/>
            <pc:sldMk cId="736265016" sldId="291"/>
            <ac:spMk id="40" creationId="{2416EEFC-3923-43CD-B111-E32D9D2208A2}"/>
          </ac:spMkLst>
        </pc:spChg>
        <pc:spChg chg="del">
          <ac:chgData name="SHAHIDAN BIN IDRIS" userId="a9101b9a-c0bc-47a9-8dfb-550f835e45ce" providerId="ADAL" clId="{6957FCF9-D7A6-4374-9481-E8D688940636}" dt="2021-07-31T17:01:29.759" v="6762" actId="478"/>
          <ac:spMkLst>
            <pc:docMk/>
            <pc:sldMk cId="736265016" sldId="291"/>
            <ac:spMk id="43" creationId="{42EC51CB-67E4-486E-B25A-B2FC9424F473}"/>
          </ac:spMkLst>
        </pc:spChg>
        <pc:picChg chg="del">
          <ac:chgData name="SHAHIDAN BIN IDRIS" userId="a9101b9a-c0bc-47a9-8dfb-550f835e45ce" providerId="ADAL" clId="{6957FCF9-D7A6-4374-9481-E8D688940636}" dt="2021-07-31T17:01:26.103" v="6760" actId="478"/>
          <ac:picMkLst>
            <pc:docMk/>
            <pc:sldMk cId="736265016" sldId="291"/>
            <ac:picMk id="6" creationId="{091233B8-6F70-4982-8709-EF4D8A4FAF5B}"/>
          </ac:picMkLst>
        </pc:picChg>
        <pc:picChg chg="del">
          <ac:chgData name="SHAHIDAN BIN IDRIS" userId="a9101b9a-c0bc-47a9-8dfb-550f835e45ce" providerId="ADAL" clId="{6957FCF9-D7A6-4374-9481-E8D688940636}" dt="2021-07-31T17:01:26.103" v="6760" actId="478"/>
          <ac:picMkLst>
            <pc:docMk/>
            <pc:sldMk cId="736265016" sldId="291"/>
            <ac:picMk id="9" creationId="{6C9AD4DA-A90E-4C44-8B44-3EB511C63FA3}"/>
          </ac:picMkLst>
        </pc:picChg>
        <pc:picChg chg="del">
          <ac:chgData name="SHAHIDAN BIN IDRIS" userId="a9101b9a-c0bc-47a9-8dfb-550f835e45ce" providerId="ADAL" clId="{6957FCF9-D7A6-4374-9481-E8D688940636}" dt="2021-07-31T17:01:27.706" v="6761" actId="478"/>
          <ac:picMkLst>
            <pc:docMk/>
            <pc:sldMk cId="736265016" sldId="291"/>
            <ac:picMk id="11" creationId="{F386511C-E760-47A2-BBDE-8D231A1A3275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42.601" v="11622" actId="20577"/>
        <pc:sldMkLst>
          <pc:docMk/>
          <pc:sldMk cId="2503934093" sldId="292"/>
        </pc:sldMkLst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2" creationId="{5ABEB634-3DFA-43D1-9A94-C9DC235DA8CD}"/>
          </ac:spMkLst>
        </pc:spChg>
        <pc:spChg chg="add del mod">
          <ac:chgData name="SHAHIDAN BIN IDRIS" userId="a9101b9a-c0bc-47a9-8dfb-550f835e45ce" providerId="ADAL" clId="{6957FCF9-D7A6-4374-9481-E8D688940636}" dt="2021-07-31T17:07:07.441" v="7432"/>
          <ac:spMkLst>
            <pc:docMk/>
            <pc:sldMk cId="2503934093" sldId="292"/>
            <ac:spMk id="6" creationId="{FBD30709-4554-4091-ABB9-C663491A14B1}"/>
          </ac:spMkLst>
        </pc:spChg>
        <pc:spChg chg="add del mod">
          <ac:chgData name="SHAHIDAN BIN IDRIS" userId="a9101b9a-c0bc-47a9-8dfb-550f835e45ce" providerId="ADAL" clId="{6957FCF9-D7A6-4374-9481-E8D688940636}" dt="2021-08-01T14:11:40.536" v="10867" actId="478"/>
          <ac:spMkLst>
            <pc:docMk/>
            <pc:sldMk cId="2503934093" sldId="292"/>
            <ac:spMk id="7" creationId="{B5F15663-C9AA-4FBE-BC7D-82362C2C7102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8" creationId="{16EF0B79-D419-4DEF-8A3E-7403614AF763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9" creationId="{22F448D8-F12E-48C0-80D0-5BA1E5787C49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11" creationId="{C547607E-5AFB-4FF7-88DF-AC1F0CFFF49F}"/>
          </ac:spMkLst>
        </pc:spChg>
        <pc:spChg chg="add del mod">
          <ac:chgData name="SHAHIDAN BIN IDRIS" userId="a9101b9a-c0bc-47a9-8dfb-550f835e45ce" providerId="ADAL" clId="{6957FCF9-D7A6-4374-9481-E8D688940636}" dt="2021-08-01T14:42:22.199" v="11323" actId="2711"/>
          <ac:spMkLst>
            <pc:docMk/>
            <pc:sldMk cId="2503934093" sldId="292"/>
            <ac:spMk id="12" creationId="{3E8C9173-F912-4AB0-B739-6DD052E13B7E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13" creationId="{3EF0830C-61E1-40FB-BA4F-E50F9EB3C504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14" creationId="{ECEF0F1A-4447-4B1D-B9AB-26F02BE556A6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15" creationId="{8B371DA9-1FA1-4131-944B-B5966956AB6D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16" creationId="{FA001409-59F0-4870-8694-ABEE40387D0F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17" creationId="{89CF6626-8E12-43E3-ADE4-F3DC918A3E12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18" creationId="{5F086573-B2B5-4ED2-849C-ABEBC79C3873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19" creationId="{5FF64290-1A61-4827-8995-07D4284E5D76}"/>
          </ac:spMkLst>
        </pc:spChg>
        <pc:spChg chg="add del mod">
          <ac:chgData name="SHAHIDAN BIN IDRIS" userId="a9101b9a-c0bc-47a9-8dfb-550f835e45ce" providerId="ADAL" clId="{6957FCF9-D7A6-4374-9481-E8D688940636}" dt="2021-08-01T14:14:20.895" v="10920"/>
          <ac:spMkLst>
            <pc:docMk/>
            <pc:sldMk cId="2503934093" sldId="292"/>
            <ac:spMk id="20" creationId="{1509A350-0738-45CE-A247-D25701C81C18}"/>
          </ac:spMkLst>
        </pc:spChg>
        <pc:spChg chg="add del mod">
          <ac:chgData name="SHAHIDAN BIN IDRIS" userId="a9101b9a-c0bc-47a9-8dfb-550f835e45ce" providerId="ADAL" clId="{6957FCF9-D7A6-4374-9481-E8D688940636}" dt="2021-08-01T14:14:20.895" v="10920"/>
          <ac:spMkLst>
            <pc:docMk/>
            <pc:sldMk cId="2503934093" sldId="292"/>
            <ac:spMk id="21" creationId="{8196F9E9-4020-4047-B5F0-6462CAD51AF2}"/>
          </ac:spMkLst>
        </pc:spChg>
        <pc:spChg chg="add del mod">
          <ac:chgData name="SHAHIDAN BIN IDRIS" userId="a9101b9a-c0bc-47a9-8dfb-550f835e45ce" providerId="ADAL" clId="{6957FCF9-D7A6-4374-9481-E8D688940636}" dt="2021-08-01T14:14:20.895" v="10920"/>
          <ac:spMkLst>
            <pc:docMk/>
            <pc:sldMk cId="2503934093" sldId="292"/>
            <ac:spMk id="22" creationId="{7D43C1FB-4A62-4826-BE6E-CD270A2FA0BC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23" creationId="{B59500EB-C1AC-46DC-9FA2-35CB105DD406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24" creationId="{FF5F6263-56D8-459E-8AE6-763F72D97B02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25" creationId="{86BF2628-79F3-4186-8368-8BC86DD630C8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26" creationId="{1D352BCD-21FE-4E8E-8179-2884E728B194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27" creationId="{B6B33DE7-A75F-4368-AA70-43D8FB8DD437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28" creationId="{512FBF24-88AA-4F0E-94A6-77F02FE42CAD}"/>
          </ac:spMkLst>
        </pc:spChg>
        <pc:spChg chg="add mod">
          <ac:chgData name="SHAHIDAN BIN IDRIS" userId="a9101b9a-c0bc-47a9-8dfb-550f835e45ce" providerId="ADAL" clId="{6957FCF9-D7A6-4374-9481-E8D688940636}" dt="2021-08-01T14:42:38.555" v="11325" actId="20577"/>
          <ac:spMkLst>
            <pc:docMk/>
            <pc:sldMk cId="2503934093" sldId="292"/>
            <ac:spMk id="32" creationId="{6929895D-CF00-4F67-AF7E-3BC883481FF3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33" creationId="{21508CB1-B6C0-4EAB-96B1-6BD71930DEDB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34" creationId="{EEE171C8-D065-421F-9F28-A4B40F39F0B6}"/>
          </ac:spMkLst>
        </pc:spChg>
        <pc:spChg chg="add mod">
          <ac:chgData name="SHAHIDAN BIN IDRIS" userId="a9101b9a-c0bc-47a9-8dfb-550f835e45ce" providerId="ADAL" clId="{6957FCF9-D7A6-4374-9481-E8D688940636}" dt="2021-08-01T14:19:50.419" v="11086" actId="1076"/>
          <ac:spMkLst>
            <pc:docMk/>
            <pc:sldMk cId="2503934093" sldId="292"/>
            <ac:spMk id="35" creationId="{9595A2A0-B020-4EDD-AD58-29D939919547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36" creationId="{3695D160-0775-47DA-BF17-F6C506B7384B}"/>
          </ac:spMkLst>
        </pc:spChg>
        <pc:spChg chg="add del mod">
          <ac:chgData name="SHAHIDAN BIN IDRIS" userId="a9101b9a-c0bc-47a9-8dfb-550f835e45ce" providerId="ADAL" clId="{6957FCF9-D7A6-4374-9481-E8D688940636}" dt="2021-08-01T14:18:46.768" v="11016"/>
          <ac:spMkLst>
            <pc:docMk/>
            <pc:sldMk cId="2503934093" sldId="292"/>
            <ac:spMk id="37" creationId="{AA3B54D9-903B-4433-9F98-1ADE9CAFB462}"/>
          </ac:spMkLst>
        </pc:spChg>
        <pc:spChg chg="add mod">
          <ac:chgData name="SHAHIDAN BIN IDRIS" userId="a9101b9a-c0bc-47a9-8dfb-550f835e45ce" providerId="ADAL" clId="{6957FCF9-D7A6-4374-9481-E8D688940636}" dt="2021-08-01T14:42:32.998" v="11324" actId="2711"/>
          <ac:spMkLst>
            <pc:docMk/>
            <pc:sldMk cId="2503934093" sldId="292"/>
            <ac:spMk id="38" creationId="{0641C4B8-F513-4D2C-80B7-00C0E3B89E2A}"/>
          </ac:spMkLst>
        </pc:spChg>
        <pc:spChg chg="add del mod">
          <ac:chgData name="SHAHIDAN BIN IDRIS" userId="a9101b9a-c0bc-47a9-8dfb-550f835e45ce" providerId="ADAL" clId="{6957FCF9-D7A6-4374-9481-E8D688940636}" dt="2021-08-01T14:19:16.584" v="11065"/>
          <ac:spMkLst>
            <pc:docMk/>
            <pc:sldMk cId="2503934093" sldId="292"/>
            <ac:spMk id="39" creationId="{BC9A6BA1-2FEB-4E05-8C44-667A9EFC3DE9}"/>
          </ac:spMkLst>
        </pc:spChg>
        <pc:spChg chg="add del mod">
          <ac:chgData name="SHAHIDAN BIN IDRIS" userId="a9101b9a-c0bc-47a9-8dfb-550f835e45ce" providerId="ADAL" clId="{6957FCF9-D7A6-4374-9481-E8D688940636}" dt="2021-08-01T14:42:22.199" v="11323" actId="2711"/>
          <ac:spMkLst>
            <pc:docMk/>
            <pc:sldMk cId="2503934093" sldId="292"/>
            <ac:spMk id="40" creationId="{2416EEFC-3923-43CD-B111-E32D9D2208A2}"/>
          </ac:spMkLst>
        </pc:spChg>
        <pc:spChg chg="add mod">
          <ac:chgData name="SHAHIDAN BIN IDRIS" userId="a9101b9a-c0bc-47a9-8dfb-550f835e45ce" providerId="ADAL" clId="{6957FCF9-D7A6-4374-9481-E8D688940636}" dt="2021-08-01T14:42:44.561" v="11326" actId="14100"/>
          <ac:spMkLst>
            <pc:docMk/>
            <pc:sldMk cId="2503934093" sldId="292"/>
            <ac:spMk id="41" creationId="{E4371EC9-C5BD-49DD-88B1-316B8DC35F17}"/>
          </ac:spMkLst>
        </pc:spChg>
        <pc:spChg chg="add mod">
          <ac:chgData name="SHAHIDAN BIN IDRIS" userId="a9101b9a-c0bc-47a9-8dfb-550f835e45ce" providerId="ADAL" clId="{6957FCF9-D7A6-4374-9481-E8D688940636}" dt="2021-08-07T04:16:42.601" v="11622" actId="20577"/>
          <ac:spMkLst>
            <pc:docMk/>
            <pc:sldMk cId="2503934093" sldId="292"/>
            <ac:spMk id="42" creationId="{1B0BE4D0-5BC5-4136-B168-5E9117CFF6C6}"/>
          </ac:spMkLst>
        </pc:spChg>
        <pc:picChg chg="add del">
          <ac:chgData name="SHAHIDAN BIN IDRIS" userId="a9101b9a-c0bc-47a9-8dfb-550f835e45ce" providerId="ADAL" clId="{6957FCF9-D7A6-4374-9481-E8D688940636}" dt="2021-07-31T17:07:55.760" v="7437" actId="478"/>
          <ac:picMkLst>
            <pc:docMk/>
            <pc:sldMk cId="2503934093" sldId="292"/>
            <ac:picMk id="5" creationId="{D98B15CD-45CC-4D75-BFF8-1ECD38BB31D6}"/>
          </ac:picMkLst>
        </pc:picChg>
        <pc:cxnChg chg="add mod">
          <ac:chgData name="SHAHIDAN BIN IDRIS" userId="a9101b9a-c0bc-47a9-8dfb-550f835e45ce" providerId="ADAL" clId="{6957FCF9-D7A6-4374-9481-E8D688940636}" dt="2021-08-01T14:19:50.419" v="11086" actId="1076"/>
          <ac:cxnSpMkLst>
            <pc:docMk/>
            <pc:sldMk cId="2503934093" sldId="292"/>
            <ac:cxnSpMk id="10" creationId="{728A2BD2-3BD4-46AC-AF7D-552C56AFFBFA}"/>
          </ac:cxnSpMkLst>
        </pc:cxnChg>
        <pc:cxnChg chg="add mod">
          <ac:chgData name="SHAHIDAN BIN IDRIS" userId="a9101b9a-c0bc-47a9-8dfb-550f835e45ce" providerId="ADAL" clId="{6957FCF9-D7A6-4374-9481-E8D688940636}" dt="2021-08-01T14:19:50.419" v="11086" actId="1076"/>
          <ac:cxnSpMkLst>
            <pc:docMk/>
            <pc:sldMk cId="2503934093" sldId="292"/>
            <ac:cxnSpMk id="30" creationId="{96413DBA-D0CB-469C-87EF-66DD210C8F1F}"/>
          </ac:cxnSpMkLst>
        </pc:cxnChg>
      </pc:sldChg>
      <pc:sldChg chg="addSp delSp modSp add mod">
        <pc:chgData name="SHAHIDAN BIN IDRIS" userId="a9101b9a-c0bc-47a9-8dfb-550f835e45ce" providerId="ADAL" clId="{6957FCF9-D7A6-4374-9481-E8D688940636}" dt="2021-08-07T04:16:46.108" v="11623" actId="20577"/>
        <pc:sldMkLst>
          <pc:docMk/>
          <pc:sldMk cId="4249622448" sldId="293"/>
        </pc:sldMkLst>
        <pc:spChg chg="add mod">
          <ac:chgData name="SHAHIDAN BIN IDRIS" userId="a9101b9a-c0bc-47a9-8dfb-550f835e45ce" providerId="ADAL" clId="{6957FCF9-D7A6-4374-9481-E8D688940636}" dt="2021-08-07T04:16:46.108" v="11623" actId="20577"/>
          <ac:spMkLst>
            <pc:docMk/>
            <pc:sldMk cId="4249622448" sldId="293"/>
            <ac:spMk id="9" creationId="{AEEB62F7-E656-4D0B-8B91-7DD92C207FF7}"/>
          </ac:spMkLst>
        </pc:spChg>
        <pc:spChg chg="add mod">
          <ac:chgData name="SHAHIDAN BIN IDRIS" userId="a9101b9a-c0bc-47a9-8dfb-550f835e45ce" providerId="ADAL" clId="{6957FCF9-D7A6-4374-9481-E8D688940636}" dt="2021-08-01T14:42:56.110" v="11328" actId="1076"/>
          <ac:spMkLst>
            <pc:docMk/>
            <pc:sldMk cId="4249622448" sldId="293"/>
            <ac:spMk id="10" creationId="{995251A4-C960-4C70-9646-0453BC9AACF5}"/>
          </ac:spMkLst>
        </pc:spChg>
        <pc:spChg chg="del">
          <ac:chgData name="SHAHIDAN BIN IDRIS" userId="a9101b9a-c0bc-47a9-8dfb-550f835e45ce" providerId="ADAL" clId="{6957FCF9-D7A6-4374-9481-E8D688940636}" dt="2021-07-31T17:09:22.379" v="7467" actId="478"/>
          <ac:spMkLst>
            <pc:docMk/>
            <pc:sldMk cId="4249622448" sldId="293"/>
            <ac:spMk id="12" creationId="{3E8C9173-F912-4AB0-B739-6DD052E13B7E}"/>
          </ac:spMkLst>
        </pc:spChg>
        <pc:spChg chg="mod">
          <ac:chgData name="SHAHIDAN BIN IDRIS" userId="a9101b9a-c0bc-47a9-8dfb-550f835e45ce" providerId="ADAL" clId="{6957FCF9-D7A6-4374-9481-E8D688940636}" dt="2021-08-01T14:42:52.039" v="11327" actId="2711"/>
          <ac:spMkLst>
            <pc:docMk/>
            <pc:sldMk cId="4249622448" sldId="293"/>
            <ac:spMk id="40" creationId="{2416EEFC-3923-43CD-B111-E32D9D2208A2}"/>
          </ac:spMkLst>
        </pc:spChg>
        <pc:picChg chg="add mod">
          <ac:chgData name="SHAHIDAN BIN IDRIS" userId="a9101b9a-c0bc-47a9-8dfb-550f835e45ce" providerId="ADAL" clId="{6957FCF9-D7A6-4374-9481-E8D688940636}" dt="2021-07-31T17:10:07.378" v="7476" actId="1076"/>
          <ac:picMkLst>
            <pc:docMk/>
            <pc:sldMk cId="4249622448" sldId="293"/>
            <ac:picMk id="5" creationId="{4664C39A-5DBA-4B27-BB50-CC8BC75C1C63}"/>
          </ac:picMkLst>
        </pc:picChg>
        <pc:picChg chg="add mod">
          <ac:chgData name="SHAHIDAN BIN IDRIS" userId="a9101b9a-c0bc-47a9-8dfb-550f835e45ce" providerId="ADAL" clId="{6957FCF9-D7A6-4374-9481-E8D688940636}" dt="2021-07-31T17:17:23.357" v="7779" actId="14100"/>
          <ac:picMkLst>
            <pc:docMk/>
            <pc:sldMk cId="4249622448" sldId="293"/>
            <ac:picMk id="7" creationId="{1C72BD88-A948-432A-8CCE-15DFE2CA8D33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6:49.615" v="11624" actId="20577"/>
        <pc:sldMkLst>
          <pc:docMk/>
          <pc:sldMk cId="2312277686" sldId="294"/>
        </pc:sldMkLst>
        <pc:spChg chg="add del mod">
          <ac:chgData name="SHAHIDAN BIN IDRIS" userId="a9101b9a-c0bc-47a9-8dfb-550f835e45ce" providerId="ADAL" clId="{6957FCF9-D7A6-4374-9481-E8D688940636}" dt="2021-07-31T17:10:42.121" v="7482" actId="478"/>
          <ac:spMkLst>
            <pc:docMk/>
            <pc:sldMk cId="2312277686" sldId="294"/>
            <ac:spMk id="8" creationId="{B0729177-CD85-4FF9-A1B3-04FEC23F5C23}"/>
          </ac:spMkLst>
        </pc:spChg>
        <pc:spChg chg="add mod">
          <ac:chgData name="SHAHIDAN BIN IDRIS" userId="a9101b9a-c0bc-47a9-8dfb-550f835e45ce" providerId="ADAL" clId="{6957FCF9-D7A6-4374-9481-E8D688940636}" dt="2021-08-07T04:16:49.615" v="11624" actId="20577"/>
          <ac:spMkLst>
            <pc:docMk/>
            <pc:sldMk cId="2312277686" sldId="294"/>
            <ac:spMk id="9" creationId="{02625365-4666-429F-B202-51ED53AC18F1}"/>
          </ac:spMkLst>
        </pc:spChg>
        <pc:spChg chg="add mod">
          <ac:chgData name="SHAHIDAN BIN IDRIS" userId="a9101b9a-c0bc-47a9-8dfb-550f835e45ce" providerId="ADAL" clId="{6957FCF9-D7A6-4374-9481-E8D688940636}" dt="2021-08-01T14:43:06.893" v="11329" actId="2711"/>
          <ac:spMkLst>
            <pc:docMk/>
            <pc:sldMk cId="2312277686" sldId="294"/>
            <ac:spMk id="12" creationId="{D7A6218C-2C29-4F3E-A3F1-40A71D3A6616}"/>
          </ac:spMkLst>
        </pc:spChg>
        <pc:spChg chg="mod">
          <ac:chgData name="SHAHIDAN BIN IDRIS" userId="a9101b9a-c0bc-47a9-8dfb-550f835e45ce" providerId="ADAL" clId="{6957FCF9-D7A6-4374-9481-E8D688940636}" dt="2021-08-01T14:43:06.893" v="11329" actId="2711"/>
          <ac:spMkLst>
            <pc:docMk/>
            <pc:sldMk cId="2312277686" sldId="294"/>
            <ac:spMk id="40" creationId="{2416EEFC-3923-43CD-B111-E32D9D2208A2}"/>
          </ac:spMkLst>
        </pc:spChg>
        <pc:picChg chg="del">
          <ac:chgData name="SHAHIDAN BIN IDRIS" userId="a9101b9a-c0bc-47a9-8dfb-550f835e45ce" providerId="ADAL" clId="{6957FCF9-D7A6-4374-9481-E8D688940636}" dt="2021-07-31T17:10:22.994" v="7480" actId="478"/>
          <ac:picMkLst>
            <pc:docMk/>
            <pc:sldMk cId="2312277686" sldId="294"/>
            <ac:picMk id="5" creationId="{4664C39A-5DBA-4B27-BB50-CC8BC75C1C63}"/>
          </ac:picMkLst>
        </pc:picChg>
        <pc:picChg chg="add mod">
          <ac:chgData name="SHAHIDAN BIN IDRIS" userId="a9101b9a-c0bc-47a9-8dfb-550f835e45ce" providerId="ADAL" clId="{6957FCF9-D7A6-4374-9481-E8D688940636}" dt="2021-07-31T17:11:17.045" v="7493" actId="1076"/>
          <ac:picMkLst>
            <pc:docMk/>
            <pc:sldMk cId="2312277686" sldId="294"/>
            <ac:picMk id="6" creationId="{E069F436-3D20-4F9A-B83C-3B51B345A985}"/>
          </ac:picMkLst>
        </pc:picChg>
        <pc:picChg chg="del">
          <ac:chgData name="SHAHIDAN BIN IDRIS" userId="a9101b9a-c0bc-47a9-8dfb-550f835e45ce" providerId="ADAL" clId="{6957FCF9-D7A6-4374-9481-E8D688940636}" dt="2021-07-31T17:10:22.994" v="7480" actId="478"/>
          <ac:picMkLst>
            <pc:docMk/>
            <pc:sldMk cId="2312277686" sldId="294"/>
            <ac:picMk id="7" creationId="{1C72BD88-A948-432A-8CCE-15DFE2CA8D33}"/>
          </ac:picMkLst>
        </pc:picChg>
        <pc:picChg chg="add mod">
          <ac:chgData name="SHAHIDAN BIN IDRIS" userId="a9101b9a-c0bc-47a9-8dfb-550f835e45ce" providerId="ADAL" clId="{6957FCF9-D7A6-4374-9481-E8D688940636}" dt="2021-07-31T17:11:17.045" v="7493" actId="1076"/>
          <ac:picMkLst>
            <pc:docMk/>
            <pc:sldMk cId="2312277686" sldId="294"/>
            <ac:picMk id="10" creationId="{B1A8CA8D-0676-4887-8129-183D4EDB3B21}"/>
          </ac:picMkLst>
        </pc:picChg>
      </pc:sldChg>
      <pc:sldChg chg="addSp modSp add mod modAnim">
        <pc:chgData name="SHAHIDAN BIN IDRIS" userId="a9101b9a-c0bc-47a9-8dfb-550f835e45ce" providerId="ADAL" clId="{6957FCF9-D7A6-4374-9481-E8D688940636}" dt="2021-08-07T04:16:53.226" v="11625" actId="20577"/>
        <pc:sldMkLst>
          <pc:docMk/>
          <pc:sldMk cId="2364797340" sldId="295"/>
        </pc:sldMkLst>
        <pc:spChg chg="add mod">
          <ac:chgData name="SHAHIDAN BIN IDRIS" userId="a9101b9a-c0bc-47a9-8dfb-550f835e45ce" providerId="ADAL" clId="{6957FCF9-D7A6-4374-9481-E8D688940636}" dt="2021-08-07T04:16:53.226" v="11625" actId="20577"/>
          <ac:spMkLst>
            <pc:docMk/>
            <pc:sldMk cId="2364797340" sldId="295"/>
            <ac:spMk id="7" creationId="{A91E0C98-A89C-4727-83CC-B1DF2E45D219}"/>
          </ac:spMkLst>
        </pc:spChg>
        <pc:spChg chg="mod">
          <ac:chgData name="SHAHIDAN BIN IDRIS" userId="a9101b9a-c0bc-47a9-8dfb-550f835e45ce" providerId="ADAL" clId="{6957FCF9-D7A6-4374-9481-E8D688940636}" dt="2021-08-01T14:43:13.497" v="11330" actId="2711"/>
          <ac:spMkLst>
            <pc:docMk/>
            <pc:sldMk cId="2364797340" sldId="295"/>
            <ac:spMk id="12" creationId="{3E8C9173-F912-4AB0-B739-6DD052E13B7E}"/>
          </ac:spMkLst>
        </pc:spChg>
        <pc:spChg chg="mod">
          <ac:chgData name="SHAHIDAN BIN IDRIS" userId="a9101b9a-c0bc-47a9-8dfb-550f835e45ce" providerId="ADAL" clId="{6957FCF9-D7A6-4374-9481-E8D688940636}" dt="2021-08-01T14:43:13.497" v="11330" actId="2711"/>
          <ac:spMkLst>
            <pc:docMk/>
            <pc:sldMk cId="2364797340" sldId="295"/>
            <ac:spMk id="40" creationId="{2416EEFC-3923-43CD-B111-E32D9D2208A2}"/>
          </ac:spMkLst>
        </pc:spChg>
      </pc:sldChg>
      <pc:sldChg chg="addSp delSp modSp add mod">
        <pc:chgData name="SHAHIDAN BIN IDRIS" userId="a9101b9a-c0bc-47a9-8dfb-550f835e45ce" providerId="ADAL" clId="{6957FCF9-D7A6-4374-9481-E8D688940636}" dt="2021-08-07T04:16:56.722" v="11626" actId="20577"/>
        <pc:sldMkLst>
          <pc:docMk/>
          <pc:sldMk cId="1129246502" sldId="296"/>
        </pc:sldMkLst>
        <pc:spChg chg="add mod">
          <ac:chgData name="SHAHIDAN BIN IDRIS" userId="a9101b9a-c0bc-47a9-8dfb-550f835e45ce" providerId="ADAL" clId="{6957FCF9-D7A6-4374-9481-E8D688940636}" dt="2021-08-07T04:16:56.722" v="11626" actId="20577"/>
          <ac:spMkLst>
            <pc:docMk/>
            <pc:sldMk cId="1129246502" sldId="296"/>
            <ac:spMk id="13" creationId="{29352E6B-8C3E-44D8-A5D1-E00740D0C9AC}"/>
          </ac:spMkLst>
        </pc:spChg>
        <pc:spChg chg="mod ord">
          <ac:chgData name="SHAHIDAN BIN IDRIS" userId="a9101b9a-c0bc-47a9-8dfb-550f835e45ce" providerId="ADAL" clId="{6957FCF9-D7A6-4374-9481-E8D688940636}" dt="2021-07-31T17:20:38.566" v="7816" actId="14100"/>
          <ac:spMkLst>
            <pc:docMk/>
            <pc:sldMk cId="1129246502" sldId="296"/>
            <ac:spMk id="15" creationId="{71D44900-89BA-4063-91F5-841F85E8A34B}"/>
          </ac:spMkLst>
        </pc:spChg>
        <pc:spChg chg="del">
          <ac:chgData name="SHAHIDAN BIN IDRIS" userId="a9101b9a-c0bc-47a9-8dfb-550f835e45ce" providerId="ADAL" clId="{6957FCF9-D7A6-4374-9481-E8D688940636}" dt="2021-07-31T17:17:59.892" v="7789" actId="478"/>
          <ac:spMkLst>
            <pc:docMk/>
            <pc:sldMk cId="1129246502" sldId="296"/>
            <ac:spMk id="17" creationId="{B9D0DBF5-DCBA-46B5-BC49-790516745393}"/>
          </ac:spMkLst>
        </pc:spChg>
        <pc:spChg chg="add mod">
          <ac:chgData name="SHAHIDAN BIN IDRIS" userId="a9101b9a-c0bc-47a9-8dfb-550f835e45ce" providerId="ADAL" clId="{6957FCF9-D7A6-4374-9481-E8D688940636}" dt="2021-07-31T17:21:11.874" v="7824" actId="14100"/>
          <ac:spMkLst>
            <pc:docMk/>
            <pc:sldMk cId="1129246502" sldId="296"/>
            <ac:spMk id="18" creationId="{D16E0361-FC27-432A-BF7E-A6EA192FA05C}"/>
          </ac:spMkLst>
        </pc:spChg>
        <pc:spChg chg="mod">
          <ac:chgData name="SHAHIDAN BIN IDRIS" userId="a9101b9a-c0bc-47a9-8dfb-550f835e45ce" providerId="ADAL" clId="{6957FCF9-D7A6-4374-9481-E8D688940636}" dt="2021-08-01T14:43:20.083" v="11331" actId="2711"/>
          <ac:spMkLst>
            <pc:docMk/>
            <pc:sldMk cId="1129246502" sldId="296"/>
            <ac:spMk id="40" creationId="{2416EEFC-3923-43CD-B111-E32D9D2208A2}"/>
          </ac:spMkLst>
        </pc:spChg>
        <pc:spChg chg="mod">
          <ac:chgData name="SHAHIDAN BIN IDRIS" userId="a9101b9a-c0bc-47a9-8dfb-550f835e45ce" providerId="ADAL" clId="{6957FCF9-D7A6-4374-9481-E8D688940636}" dt="2021-08-01T14:43:20.083" v="11331" actId="2711"/>
          <ac:spMkLst>
            <pc:docMk/>
            <pc:sldMk cId="1129246502" sldId="296"/>
            <ac:spMk id="43" creationId="{42EC51CB-67E4-486E-B25A-B2FC9424F473}"/>
          </ac:spMkLst>
        </pc:spChg>
        <pc:picChg chg="add mod">
          <ac:chgData name="SHAHIDAN BIN IDRIS" userId="a9101b9a-c0bc-47a9-8dfb-550f835e45ce" providerId="ADAL" clId="{6957FCF9-D7A6-4374-9481-E8D688940636}" dt="2021-07-31T17:20:18.646" v="7812" actId="2085"/>
          <ac:picMkLst>
            <pc:docMk/>
            <pc:sldMk cId="1129246502" sldId="296"/>
            <ac:picMk id="5" creationId="{B12D0349-44EE-46C9-8CE3-A96595616032}"/>
          </ac:picMkLst>
        </pc:picChg>
        <pc:picChg chg="del">
          <ac:chgData name="SHAHIDAN BIN IDRIS" userId="a9101b9a-c0bc-47a9-8dfb-550f835e45ce" providerId="ADAL" clId="{6957FCF9-D7A6-4374-9481-E8D688940636}" dt="2021-07-31T17:17:54.882" v="7787" actId="478"/>
          <ac:picMkLst>
            <pc:docMk/>
            <pc:sldMk cId="1129246502" sldId="296"/>
            <ac:picMk id="6" creationId="{091233B8-6F70-4982-8709-EF4D8A4FAF5B}"/>
          </ac:picMkLst>
        </pc:picChg>
        <pc:picChg chg="add mod">
          <ac:chgData name="SHAHIDAN BIN IDRIS" userId="a9101b9a-c0bc-47a9-8dfb-550f835e45ce" providerId="ADAL" clId="{6957FCF9-D7A6-4374-9481-E8D688940636}" dt="2021-07-31T17:19:49.105" v="7809" actId="14100"/>
          <ac:picMkLst>
            <pc:docMk/>
            <pc:sldMk cId="1129246502" sldId="296"/>
            <ac:picMk id="8" creationId="{3568EDD3-6246-429B-80DF-84740DCF7E86}"/>
          </ac:picMkLst>
        </pc:picChg>
        <pc:picChg chg="del">
          <ac:chgData name="SHAHIDAN BIN IDRIS" userId="a9101b9a-c0bc-47a9-8dfb-550f835e45ce" providerId="ADAL" clId="{6957FCF9-D7A6-4374-9481-E8D688940636}" dt="2021-07-31T17:17:54.882" v="7787" actId="478"/>
          <ac:picMkLst>
            <pc:docMk/>
            <pc:sldMk cId="1129246502" sldId="296"/>
            <ac:picMk id="9" creationId="{6C9AD4DA-A90E-4C44-8B44-3EB511C63FA3}"/>
          </ac:picMkLst>
        </pc:picChg>
        <pc:picChg chg="del">
          <ac:chgData name="SHAHIDAN BIN IDRIS" userId="a9101b9a-c0bc-47a9-8dfb-550f835e45ce" providerId="ADAL" clId="{6957FCF9-D7A6-4374-9481-E8D688940636}" dt="2021-07-31T17:17:59.892" v="7789" actId="478"/>
          <ac:picMkLst>
            <pc:docMk/>
            <pc:sldMk cId="1129246502" sldId="296"/>
            <ac:picMk id="11" creationId="{F386511C-E760-47A2-BBDE-8D231A1A3275}"/>
          </ac:picMkLst>
        </pc:picChg>
        <pc:picChg chg="add mod">
          <ac:chgData name="SHAHIDAN BIN IDRIS" userId="a9101b9a-c0bc-47a9-8dfb-550f835e45ce" providerId="ADAL" clId="{6957FCF9-D7A6-4374-9481-E8D688940636}" dt="2021-07-31T17:20:00.902" v="7810" actId="14100"/>
          <ac:picMkLst>
            <pc:docMk/>
            <pc:sldMk cId="1129246502" sldId="296"/>
            <ac:picMk id="12" creationId="{0D25BD7C-E239-4E73-9E07-1B996A52EC72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00.601" v="11627" actId="20577"/>
        <pc:sldMkLst>
          <pc:docMk/>
          <pc:sldMk cId="3385647239" sldId="297"/>
        </pc:sldMkLst>
        <pc:spChg chg="add mod">
          <ac:chgData name="SHAHIDAN BIN IDRIS" userId="a9101b9a-c0bc-47a9-8dfb-550f835e45ce" providerId="ADAL" clId="{6957FCF9-D7A6-4374-9481-E8D688940636}" dt="2021-08-07T04:17:00.601" v="11627" actId="20577"/>
          <ac:spMkLst>
            <pc:docMk/>
            <pc:sldMk cId="3385647239" sldId="297"/>
            <ac:spMk id="8" creationId="{F025A39D-4633-4C96-91D1-D76FCCDA5745}"/>
          </ac:spMkLst>
        </pc:spChg>
        <pc:spChg chg="del">
          <ac:chgData name="SHAHIDAN BIN IDRIS" userId="a9101b9a-c0bc-47a9-8dfb-550f835e45ce" providerId="ADAL" clId="{6957FCF9-D7A6-4374-9481-E8D688940636}" dt="2021-07-31T17:21:55.968" v="7850" actId="21"/>
          <ac:spMkLst>
            <pc:docMk/>
            <pc:sldMk cId="3385647239" sldId="297"/>
            <ac:spMk id="15" creationId="{71D44900-89BA-4063-91F5-841F85E8A34B}"/>
          </ac:spMkLst>
        </pc:spChg>
        <pc:spChg chg="del">
          <ac:chgData name="SHAHIDAN BIN IDRIS" userId="a9101b9a-c0bc-47a9-8dfb-550f835e45ce" providerId="ADAL" clId="{6957FCF9-D7A6-4374-9481-E8D688940636}" dt="2021-07-31T17:22:00.218" v="7851" actId="478"/>
          <ac:spMkLst>
            <pc:docMk/>
            <pc:sldMk cId="3385647239" sldId="297"/>
            <ac:spMk id="18" creationId="{D16E0361-FC27-432A-BF7E-A6EA192FA05C}"/>
          </ac:spMkLst>
        </pc:spChg>
        <pc:spChg chg="mod">
          <ac:chgData name="SHAHIDAN BIN IDRIS" userId="a9101b9a-c0bc-47a9-8dfb-550f835e45ce" providerId="ADAL" clId="{6957FCF9-D7A6-4374-9481-E8D688940636}" dt="2021-08-01T14:43:24.930" v="11332" actId="2711"/>
          <ac:spMkLst>
            <pc:docMk/>
            <pc:sldMk cId="3385647239" sldId="297"/>
            <ac:spMk id="40" creationId="{2416EEFC-3923-43CD-B111-E32D9D2208A2}"/>
          </ac:spMkLst>
        </pc:spChg>
        <pc:spChg chg="del">
          <ac:chgData name="SHAHIDAN BIN IDRIS" userId="a9101b9a-c0bc-47a9-8dfb-550f835e45ce" providerId="ADAL" clId="{6957FCF9-D7A6-4374-9481-E8D688940636}" dt="2021-07-31T17:21:55.968" v="7850" actId="21"/>
          <ac:spMkLst>
            <pc:docMk/>
            <pc:sldMk cId="3385647239" sldId="297"/>
            <ac:spMk id="43" creationId="{42EC51CB-67E4-486E-B25A-B2FC9424F473}"/>
          </ac:spMkLst>
        </pc:spChg>
        <pc:picChg chg="del">
          <ac:chgData name="SHAHIDAN BIN IDRIS" userId="a9101b9a-c0bc-47a9-8dfb-550f835e45ce" providerId="ADAL" clId="{6957FCF9-D7A6-4374-9481-E8D688940636}" dt="2021-07-31T17:21:55.968" v="7850" actId="21"/>
          <ac:picMkLst>
            <pc:docMk/>
            <pc:sldMk cId="3385647239" sldId="297"/>
            <ac:picMk id="5" creationId="{B12D0349-44EE-46C9-8CE3-A96595616032}"/>
          </ac:picMkLst>
        </pc:picChg>
        <pc:picChg chg="add del mod">
          <ac:chgData name="SHAHIDAN BIN IDRIS" userId="a9101b9a-c0bc-47a9-8dfb-550f835e45ce" providerId="ADAL" clId="{6957FCF9-D7A6-4374-9481-E8D688940636}" dt="2021-07-31T17:28:39.437" v="7984" actId="478"/>
          <ac:picMkLst>
            <pc:docMk/>
            <pc:sldMk cId="3385647239" sldId="297"/>
            <ac:picMk id="6" creationId="{38D6966B-AD36-4468-AE6E-04FFE028C7CA}"/>
          </ac:picMkLst>
        </pc:picChg>
        <pc:picChg chg="del">
          <ac:chgData name="SHAHIDAN BIN IDRIS" userId="a9101b9a-c0bc-47a9-8dfb-550f835e45ce" providerId="ADAL" clId="{6957FCF9-D7A6-4374-9481-E8D688940636}" dt="2021-07-31T17:22:00.218" v="7851" actId="478"/>
          <ac:picMkLst>
            <pc:docMk/>
            <pc:sldMk cId="3385647239" sldId="297"/>
            <ac:picMk id="8" creationId="{3568EDD3-6246-429B-80DF-84740DCF7E86}"/>
          </ac:picMkLst>
        </pc:picChg>
        <pc:picChg chg="add del mod">
          <ac:chgData name="SHAHIDAN BIN IDRIS" userId="a9101b9a-c0bc-47a9-8dfb-550f835e45ce" providerId="ADAL" clId="{6957FCF9-D7A6-4374-9481-E8D688940636}" dt="2021-07-31T17:28:39.437" v="7984" actId="478"/>
          <ac:picMkLst>
            <pc:docMk/>
            <pc:sldMk cId="3385647239" sldId="297"/>
            <ac:picMk id="9" creationId="{09857F9C-8A7E-4B63-A76A-DE9C9CB97CC8}"/>
          </ac:picMkLst>
        </pc:picChg>
        <pc:picChg chg="add mod">
          <ac:chgData name="SHAHIDAN BIN IDRIS" userId="a9101b9a-c0bc-47a9-8dfb-550f835e45ce" providerId="ADAL" clId="{6957FCF9-D7A6-4374-9481-E8D688940636}" dt="2021-07-31T17:29:12.075" v="7991" actId="1076"/>
          <ac:picMkLst>
            <pc:docMk/>
            <pc:sldMk cId="3385647239" sldId="297"/>
            <ac:picMk id="11" creationId="{9F5AE487-CD62-4CAE-AC1E-B42F0DC1E7F0}"/>
          </ac:picMkLst>
        </pc:picChg>
        <pc:picChg chg="del">
          <ac:chgData name="SHAHIDAN BIN IDRIS" userId="a9101b9a-c0bc-47a9-8dfb-550f835e45ce" providerId="ADAL" clId="{6957FCF9-D7A6-4374-9481-E8D688940636}" dt="2021-07-31T17:21:55.968" v="7850" actId="21"/>
          <ac:picMkLst>
            <pc:docMk/>
            <pc:sldMk cId="3385647239" sldId="297"/>
            <ac:picMk id="12" creationId="{0D25BD7C-E239-4E73-9E07-1B996A52EC72}"/>
          </ac:picMkLst>
        </pc:picChg>
        <pc:picChg chg="add mod">
          <ac:chgData name="SHAHIDAN BIN IDRIS" userId="a9101b9a-c0bc-47a9-8dfb-550f835e45ce" providerId="ADAL" clId="{6957FCF9-D7A6-4374-9481-E8D688940636}" dt="2021-07-31T17:29:12.075" v="7991" actId="1076"/>
          <ac:picMkLst>
            <pc:docMk/>
            <pc:sldMk cId="3385647239" sldId="297"/>
            <ac:picMk id="14" creationId="{ADE8F171-ADE7-4C91-949C-52288CC6CD49}"/>
          </ac:picMkLst>
        </pc:picChg>
      </pc:sldChg>
      <pc:sldChg chg="addSp modSp add mod">
        <pc:chgData name="SHAHIDAN BIN IDRIS" userId="a9101b9a-c0bc-47a9-8dfb-550f835e45ce" providerId="ADAL" clId="{6957FCF9-D7A6-4374-9481-E8D688940636}" dt="2021-08-07T04:17:04.071" v="11628" actId="20577"/>
        <pc:sldMkLst>
          <pc:docMk/>
          <pc:sldMk cId="2916580045" sldId="298"/>
        </pc:sldMkLst>
        <pc:spChg chg="add mod">
          <ac:chgData name="SHAHIDAN BIN IDRIS" userId="a9101b9a-c0bc-47a9-8dfb-550f835e45ce" providerId="ADAL" clId="{6957FCF9-D7A6-4374-9481-E8D688940636}" dt="2021-08-07T04:17:04.071" v="11628" actId="20577"/>
          <ac:spMkLst>
            <pc:docMk/>
            <pc:sldMk cId="2916580045" sldId="298"/>
            <ac:spMk id="7" creationId="{C81765C9-33AC-453C-9377-7B28E98EE7C7}"/>
          </ac:spMkLst>
        </pc:spChg>
        <pc:spChg chg="mod">
          <ac:chgData name="SHAHIDAN BIN IDRIS" userId="a9101b9a-c0bc-47a9-8dfb-550f835e45ce" providerId="ADAL" clId="{6957FCF9-D7A6-4374-9481-E8D688940636}" dt="2021-08-01T14:43:33.190" v="11333" actId="2711"/>
          <ac:spMkLst>
            <pc:docMk/>
            <pc:sldMk cId="2916580045" sldId="298"/>
            <ac:spMk id="12" creationId="{3E8C9173-F912-4AB0-B739-6DD052E13B7E}"/>
          </ac:spMkLst>
        </pc:spChg>
        <pc:spChg chg="mod">
          <ac:chgData name="SHAHIDAN BIN IDRIS" userId="a9101b9a-c0bc-47a9-8dfb-550f835e45ce" providerId="ADAL" clId="{6957FCF9-D7A6-4374-9481-E8D688940636}" dt="2021-08-01T14:43:33.190" v="11333" actId="2711"/>
          <ac:spMkLst>
            <pc:docMk/>
            <pc:sldMk cId="2916580045" sldId="298"/>
            <ac:spMk id="40" creationId="{2416EEFC-3923-43CD-B111-E32D9D2208A2}"/>
          </ac:spMkLst>
        </pc:spChg>
      </pc:sldChg>
      <pc:sldChg chg="addSp delSp modSp add mod">
        <pc:chgData name="SHAHIDAN BIN IDRIS" userId="a9101b9a-c0bc-47a9-8dfb-550f835e45ce" providerId="ADAL" clId="{6957FCF9-D7A6-4374-9481-E8D688940636}" dt="2021-08-07T04:17:13.971" v="11642" actId="20577"/>
        <pc:sldMkLst>
          <pc:docMk/>
          <pc:sldMk cId="203729292" sldId="299"/>
        </pc:sldMkLst>
        <pc:spChg chg="add mod">
          <ac:chgData name="SHAHIDAN BIN IDRIS" userId="a9101b9a-c0bc-47a9-8dfb-550f835e45ce" providerId="ADAL" clId="{6957FCF9-D7A6-4374-9481-E8D688940636}" dt="2021-08-07T04:17:13.971" v="11642" actId="20577"/>
          <ac:spMkLst>
            <pc:docMk/>
            <pc:sldMk cId="203729292" sldId="299"/>
            <ac:spMk id="11" creationId="{52B7ACF4-79BA-49CD-AE43-01C19856CEE0}"/>
          </ac:spMkLst>
        </pc:spChg>
        <pc:spChg chg="mod ord">
          <ac:chgData name="SHAHIDAN BIN IDRIS" userId="a9101b9a-c0bc-47a9-8dfb-550f835e45ce" providerId="ADAL" clId="{6957FCF9-D7A6-4374-9481-E8D688940636}" dt="2021-07-31T17:26:15.841" v="7940" actId="14100"/>
          <ac:spMkLst>
            <pc:docMk/>
            <pc:sldMk cId="203729292" sldId="299"/>
            <ac:spMk id="15" creationId="{71D44900-89BA-4063-91F5-841F85E8A34B}"/>
          </ac:spMkLst>
        </pc:spChg>
        <pc:spChg chg="add mod">
          <ac:chgData name="SHAHIDAN BIN IDRIS" userId="a9101b9a-c0bc-47a9-8dfb-550f835e45ce" providerId="ADAL" clId="{6957FCF9-D7A6-4374-9481-E8D688940636}" dt="2021-07-31T17:26:37.905" v="7944" actId="14100"/>
          <ac:spMkLst>
            <pc:docMk/>
            <pc:sldMk cId="203729292" sldId="299"/>
            <ac:spMk id="16" creationId="{66706C2C-2DAE-4147-B939-3050374EEE84}"/>
          </ac:spMkLst>
        </pc:spChg>
        <pc:spChg chg="del">
          <ac:chgData name="SHAHIDAN BIN IDRIS" userId="a9101b9a-c0bc-47a9-8dfb-550f835e45ce" providerId="ADAL" clId="{6957FCF9-D7A6-4374-9481-E8D688940636}" dt="2021-07-31T17:24:34.563" v="7919" actId="478"/>
          <ac:spMkLst>
            <pc:docMk/>
            <pc:sldMk cId="203729292" sldId="299"/>
            <ac:spMk id="17" creationId="{B9D0DBF5-DCBA-46B5-BC49-790516745393}"/>
          </ac:spMkLst>
        </pc:spChg>
        <pc:spChg chg="mod">
          <ac:chgData name="SHAHIDAN BIN IDRIS" userId="a9101b9a-c0bc-47a9-8dfb-550f835e45ce" providerId="ADAL" clId="{6957FCF9-D7A6-4374-9481-E8D688940636}" dt="2021-08-01T14:43:38.563" v="11334" actId="2711"/>
          <ac:spMkLst>
            <pc:docMk/>
            <pc:sldMk cId="203729292" sldId="299"/>
            <ac:spMk id="40" creationId="{2416EEFC-3923-43CD-B111-E32D9D2208A2}"/>
          </ac:spMkLst>
        </pc:spChg>
        <pc:spChg chg="mod">
          <ac:chgData name="SHAHIDAN BIN IDRIS" userId="a9101b9a-c0bc-47a9-8dfb-550f835e45ce" providerId="ADAL" clId="{6957FCF9-D7A6-4374-9481-E8D688940636}" dt="2021-08-01T14:43:38.563" v="11334" actId="2711"/>
          <ac:spMkLst>
            <pc:docMk/>
            <pc:sldMk cId="203729292" sldId="299"/>
            <ac:spMk id="43" creationId="{42EC51CB-67E4-486E-B25A-B2FC9424F473}"/>
          </ac:spMkLst>
        </pc:spChg>
        <pc:picChg chg="add mod">
          <ac:chgData name="SHAHIDAN BIN IDRIS" userId="a9101b9a-c0bc-47a9-8dfb-550f835e45ce" providerId="ADAL" clId="{6957FCF9-D7A6-4374-9481-E8D688940636}" dt="2021-07-31T17:25:08.730" v="7925" actId="14100"/>
          <ac:picMkLst>
            <pc:docMk/>
            <pc:sldMk cId="203729292" sldId="299"/>
            <ac:picMk id="5" creationId="{56025AC7-2045-4FA3-9EE2-C72983B0BC43}"/>
          </ac:picMkLst>
        </pc:picChg>
        <pc:picChg chg="del">
          <ac:chgData name="SHAHIDAN BIN IDRIS" userId="a9101b9a-c0bc-47a9-8dfb-550f835e45ce" providerId="ADAL" clId="{6957FCF9-D7A6-4374-9481-E8D688940636}" dt="2021-07-31T17:24:33.220" v="7918" actId="478"/>
          <ac:picMkLst>
            <pc:docMk/>
            <pc:sldMk cId="203729292" sldId="299"/>
            <ac:picMk id="6" creationId="{091233B8-6F70-4982-8709-EF4D8A4FAF5B}"/>
          </ac:picMkLst>
        </pc:picChg>
        <pc:picChg chg="add mod">
          <ac:chgData name="SHAHIDAN BIN IDRIS" userId="a9101b9a-c0bc-47a9-8dfb-550f835e45ce" providerId="ADAL" clId="{6957FCF9-D7A6-4374-9481-E8D688940636}" dt="2021-07-31T17:25:44.078" v="7932" actId="1076"/>
          <ac:picMkLst>
            <pc:docMk/>
            <pc:sldMk cId="203729292" sldId="299"/>
            <ac:picMk id="8" creationId="{470F81DF-927E-41E9-BC13-DE5B3622FFD6}"/>
          </ac:picMkLst>
        </pc:picChg>
        <pc:picChg chg="del">
          <ac:chgData name="SHAHIDAN BIN IDRIS" userId="a9101b9a-c0bc-47a9-8dfb-550f835e45ce" providerId="ADAL" clId="{6957FCF9-D7A6-4374-9481-E8D688940636}" dt="2021-07-31T17:24:33.220" v="7918" actId="478"/>
          <ac:picMkLst>
            <pc:docMk/>
            <pc:sldMk cId="203729292" sldId="299"/>
            <ac:picMk id="9" creationId="{6C9AD4DA-A90E-4C44-8B44-3EB511C63FA3}"/>
          </ac:picMkLst>
        </pc:picChg>
        <pc:picChg chg="del">
          <ac:chgData name="SHAHIDAN BIN IDRIS" userId="a9101b9a-c0bc-47a9-8dfb-550f835e45ce" providerId="ADAL" clId="{6957FCF9-D7A6-4374-9481-E8D688940636}" dt="2021-07-31T17:24:33.220" v="7918" actId="478"/>
          <ac:picMkLst>
            <pc:docMk/>
            <pc:sldMk cId="203729292" sldId="299"/>
            <ac:picMk id="11" creationId="{F386511C-E760-47A2-BBDE-8D231A1A3275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18.541" v="11644" actId="20577"/>
        <pc:sldMkLst>
          <pc:docMk/>
          <pc:sldMk cId="1049143236" sldId="300"/>
        </pc:sldMkLst>
        <pc:spChg chg="add mod">
          <ac:chgData name="SHAHIDAN BIN IDRIS" userId="a9101b9a-c0bc-47a9-8dfb-550f835e45ce" providerId="ADAL" clId="{6957FCF9-D7A6-4374-9481-E8D688940636}" dt="2021-08-07T04:17:18.541" v="11644" actId="20577"/>
          <ac:spMkLst>
            <pc:docMk/>
            <pc:sldMk cId="1049143236" sldId="300"/>
            <ac:spMk id="8" creationId="{A36F2BBD-7952-4C92-834E-8723937F5B43}"/>
          </ac:spMkLst>
        </pc:spChg>
        <pc:spChg chg="mod">
          <ac:chgData name="SHAHIDAN BIN IDRIS" userId="a9101b9a-c0bc-47a9-8dfb-550f835e45ce" providerId="ADAL" clId="{6957FCF9-D7A6-4374-9481-E8D688940636}" dt="2021-08-01T14:43:46.630" v="11336" actId="14100"/>
          <ac:spMkLst>
            <pc:docMk/>
            <pc:sldMk cId="1049143236" sldId="300"/>
            <ac:spMk id="40" creationId="{2416EEFC-3923-43CD-B111-E32D9D2208A2}"/>
          </ac:spMkLst>
        </pc:spChg>
        <pc:picChg chg="del">
          <ac:chgData name="SHAHIDAN BIN IDRIS" userId="a9101b9a-c0bc-47a9-8dfb-550f835e45ce" providerId="ADAL" clId="{6957FCF9-D7A6-4374-9481-E8D688940636}" dt="2021-07-31T17:26:54.494" v="7973" actId="478"/>
          <ac:picMkLst>
            <pc:docMk/>
            <pc:sldMk cId="1049143236" sldId="300"/>
            <ac:picMk id="5" creationId="{56F5280D-E36B-4E97-B0E2-0BC05B60CC27}"/>
          </ac:picMkLst>
        </pc:picChg>
        <pc:picChg chg="add mod">
          <ac:chgData name="SHAHIDAN BIN IDRIS" userId="a9101b9a-c0bc-47a9-8dfb-550f835e45ce" providerId="ADAL" clId="{6957FCF9-D7A6-4374-9481-E8D688940636}" dt="2021-07-31T17:27:29.205" v="7980" actId="14100"/>
          <ac:picMkLst>
            <pc:docMk/>
            <pc:sldMk cId="1049143236" sldId="300"/>
            <ac:picMk id="6" creationId="{45FB037F-48DC-42E3-B213-9F9506A587C7}"/>
          </ac:picMkLst>
        </pc:picChg>
        <pc:picChg chg="del">
          <ac:chgData name="SHAHIDAN BIN IDRIS" userId="a9101b9a-c0bc-47a9-8dfb-550f835e45ce" providerId="ADAL" clId="{6957FCF9-D7A6-4374-9481-E8D688940636}" dt="2021-07-31T17:26:54.494" v="7973" actId="478"/>
          <ac:picMkLst>
            <pc:docMk/>
            <pc:sldMk cId="1049143236" sldId="300"/>
            <ac:picMk id="8" creationId="{2BA44A75-1D1D-4192-BCB4-4277DC33C6F0}"/>
          </ac:picMkLst>
        </pc:picChg>
        <pc:picChg chg="add mod">
          <ac:chgData name="SHAHIDAN BIN IDRIS" userId="a9101b9a-c0bc-47a9-8dfb-550f835e45ce" providerId="ADAL" clId="{6957FCF9-D7A6-4374-9481-E8D688940636}" dt="2021-07-31T17:27:44.865" v="7983" actId="14100"/>
          <ac:picMkLst>
            <pc:docMk/>
            <pc:sldMk cId="1049143236" sldId="300"/>
            <ac:picMk id="9" creationId="{46862E3B-4CE5-4839-8CA5-52F8B8CC2E49}"/>
          </ac:picMkLst>
        </pc:picChg>
      </pc:sldChg>
      <pc:sldChg chg="addSp delSp modSp add mod modAnim">
        <pc:chgData name="SHAHIDAN BIN IDRIS" userId="a9101b9a-c0bc-47a9-8dfb-550f835e45ce" providerId="ADAL" clId="{6957FCF9-D7A6-4374-9481-E8D688940636}" dt="2021-08-07T04:17:21.585" v="11646" actId="20577"/>
        <pc:sldMkLst>
          <pc:docMk/>
          <pc:sldMk cId="742135428" sldId="301"/>
        </pc:sldMkLst>
        <pc:spChg chg="add mod">
          <ac:chgData name="SHAHIDAN BIN IDRIS" userId="a9101b9a-c0bc-47a9-8dfb-550f835e45ce" providerId="ADAL" clId="{6957FCF9-D7A6-4374-9481-E8D688940636}" dt="2021-08-04T08:36:50.557" v="11566" actId="14100"/>
          <ac:spMkLst>
            <pc:docMk/>
            <pc:sldMk cId="742135428" sldId="301"/>
            <ac:spMk id="2" creationId="{D5BEBB69-7448-4982-BDF2-7E26C6C1DEFB}"/>
          </ac:spMkLst>
        </pc:spChg>
        <pc:spChg chg="add del mod">
          <ac:chgData name="SHAHIDAN BIN IDRIS" userId="a9101b9a-c0bc-47a9-8dfb-550f835e45ce" providerId="ADAL" clId="{6957FCF9-D7A6-4374-9481-E8D688940636}" dt="2021-08-04T08:36:20.391" v="11558" actId="478"/>
          <ac:spMkLst>
            <pc:docMk/>
            <pc:sldMk cId="742135428" sldId="301"/>
            <ac:spMk id="6" creationId="{27A72DE8-BDB9-4EEA-8ED0-076A9BEEC894}"/>
          </ac:spMkLst>
        </pc:spChg>
        <pc:spChg chg="add mod">
          <ac:chgData name="SHAHIDAN BIN IDRIS" userId="a9101b9a-c0bc-47a9-8dfb-550f835e45ce" providerId="ADAL" clId="{6957FCF9-D7A6-4374-9481-E8D688940636}" dt="2021-08-07T04:17:21.585" v="11646" actId="20577"/>
          <ac:spMkLst>
            <pc:docMk/>
            <pc:sldMk cId="742135428" sldId="301"/>
            <ac:spMk id="9" creationId="{60F7F416-292F-4FAD-B14A-07651BBADFCC}"/>
          </ac:spMkLst>
        </pc:spChg>
        <pc:spChg chg="mod">
          <ac:chgData name="SHAHIDAN BIN IDRIS" userId="a9101b9a-c0bc-47a9-8dfb-550f835e45ce" providerId="ADAL" clId="{6957FCF9-D7A6-4374-9481-E8D688940636}" dt="2021-08-01T14:43:53.445" v="11337" actId="2711"/>
          <ac:spMkLst>
            <pc:docMk/>
            <pc:sldMk cId="742135428" sldId="301"/>
            <ac:spMk id="12" creationId="{3E8C9173-F912-4AB0-B739-6DD052E13B7E}"/>
          </ac:spMkLst>
        </pc:spChg>
        <pc:spChg chg="mod">
          <ac:chgData name="SHAHIDAN BIN IDRIS" userId="a9101b9a-c0bc-47a9-8dfb-550f835e45ce" providerId="ADAL" clId="{6957FCF9-D7A6-4374-9481-E8D688940636}" dt="2021-08-01T14:43:53.445" v="11337" actId="2711"/>
          <ac:spMkLst>
            <pc:docMk/>
            <pc:sldMk cId="742135428" sldId="301"/>
            <ac:spMk id="40" creationId="{2416EEFC-3923-43CD-B111-E32D9D2208A2}"/>
          </ac:spMkLst>
        </pc:spChg>
        <pc:picChg chg="add mod">
          <ac:chgData name="SHAHIDAN BIN IDRIS" userId="a9101b9a-c0bc-47a9-8dfb-550f835e45ce" providerId="ADAL" clId="{6957FCF9-D7A6-4374-9481-E8D688940636}" dt="2021-07-31T17:31:40.656" v="8029" actId="1076"/>
          <ac:picMkLst>
            <pc:docMk/>
            <pc:sldMk cId="742135428" sldId="301"/>
            <ac:picMk id="5" creationId="{D5CF9698-1587-47EA-9C95-1E1A75DE908C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25.172" v="11648" actId="20577"/>
        <pc:sldMkLst>
          <pc:docMk/>
          <pc:sldMk cId="705509376" sldId="302"/>
        </pc:sldMkLst>
        <pc:spChg chg="del">
          <ac:chgData name="SHAHIDAN BIN IDRIS" userId="a9101b9a-c0bc-47a9-8dfb-550f835e45ce" providerId="ADAL" clId="{6957FCF9-D7A6-4374-9481-E8D688940636}" dt="2021-07-31T17:33:34.110" v="8081" actId="478"/>
          <ac:spMkLst>
            <pc:docMk/>
            <pc:sldMk cId="705509376" sldId="302"/>
            <ac:spMk id="6" creationId="{27A72DE8-BDB9-4EEA-8ED0-076A9BEEC894}"/>
          </ac:spMkLst>
        </pc:spChg>
        <pc:spChg chg="del">
          <ac:chgData name="SHAHIDAN BIN IDRIS" userId="a9101b9a-c0bc-47a9-8dfb-550f835e45ce" providerId="ADAL" clId="{6957FCF9-D7A6-4374-9481-E8D688940636}" dt="2021-07-31T17:33:31.778" v="8080" actId="478"/>
          <ac:spMkLst>
            <pc:docMk/>
            <pc:sldMk cId="705509376" sldId="302"/>
            <ac:spMk id="12" creationId="{3E8C9173-F912-4AB0-B739-6DD052E13B7E}"/>
          </ac:spMkLst>
        </pc:spChg>
        <pc:spChg chg="add mod">
          <ac:chgData name="SHAHIDAN BIN IDRIS" userId="a9101b9a-c0bc-47a9-8dfb-550f835e45ce" providerId="ADAL" clId="{6957FCF9-D7A6-4374-9481-E8D688940636}" dt="2021-08-01T14:43:59.301" v="11338" actId="2711"/>
          <ac:spMkLst>
            <pc:docMk/>
            <pc:sldMk cId="705509376" sldId="302"/>
            <ac:spMk id="20" creationId="{D42227B5-677A-4CAA-92D5-4E8EA4BAA42F}"/>
          </ac:spMkLst>
        </pc:spChg>
        <pc:spChg chg="add mod">
          <ac:chgData name="SHAHIDAN BIN IDRIS" userId="a9101b9a-c0bc-47a9-8dfb-550f835e45ce" providerId="ADAL" clId="{6957FCF9-D7A6-4374-9481-E8D688940636}" dt="2021-08-07T04:17:25.172" v="11648" actId="20577"/>
          <ac:spMkLst>
            <pc:docMk/>
            <pc:sldMk cId="705509376" sldId="302"/>
            <ac:spMk id="22" creationId="{51F40797-799D-433C-94CA-17D914BD8479}"/>
          </ac:spMkLst>
        </pc:spChg>
        <pc:spChg chg="mod">
          <ac:chgData name="SHAHIDAN BIN IDRIS" userId="a9101b9a-c0bc-47a9-8dfb-550f835e45ce" providerId="ADAL" clId="{6957FCF9-D7A6-4374-9481-E8D688940636}" dt="2021-08-01T14:43:59.301" v="11338" actId="2711"/>
          <ac:spMkLst>
            <pc:docMk/>
            <pc:sldMk cId="705509376" sldId="302"/>
            <ac:spMk id="40" creationId="{2416EEFC-3923-43CD-B111-E32D9D2208A2}"/>
          </ac:spMkLst>
        </pc:spChg>
        <pc:graphicFrameChg chg="add del mod modGraphic">
          <ac:chgData name="SHAHIDAN BIN IDRIS" userId="a9101b9a-c0bc-47a9-8dfb-550f835e45ce" providerId="ADAL" clId="{6957FCF9-D7A6-4374-9481-E8D688940636}" dt="2021-08-01T09:47:05.958" v="9048" actId="478"/>
          <ac:graphicFrameMkLst>
            <pc:docMk/>
            <pc:sldMk cId="705509376" sldId="302"/>
            <ac:graphicFrameMk id="13" creationId="{AD7A110B-6364-41F0-BC31-A28F11B24F09}"/>
          </ac:graphicFrameMkLst>
        </pc:graphicFrameChg>
        <pc:picChg chg="add del">
          <ac:chgData name="SHAHIDAN BIN IDRIS" userId="a9101b9a-c0bc-47a9-8dfb-550f835e45ce" providerId="ADAL" clId="{6957FCF9-D7A6-4374-9481-E8D688940636}" dt="2021-08-01T09:46:37.752" v="9039" actId="22"/>
          <ac:picMkLst>
            <pc:docMk/>
            <pc:sldMk cId="705509376" sldId="302"/>
            <ac:picMk id="5" creationId="{ADE4F179-EB29-45CF-AEA6-18D408D8E616}"/>
          </ac:picMkLst>
        </pc:picChg>
        <pc:picChg chg="del">
          <ac:chgData name="SHAHIDAN BIN IDRIS" userId="a9101b9a-c0bc-47a9-8dfb-550f835e45ce" providerId="ADAL" clId="{6957FCF9-D7A6-4374-9481-E8D688940636}" dt="2021-07-31T17:33:31.778" v="8080" actId="478"/>
          <ac:picMkLst>
            <pc:docMk/>
            <pc:sldMk cId="705509376" sldId="302"/>
            <ac:picMk id="5" creationId="{D5CF9698-1587-47EA-9C95-1E1A75DE908C}"/>
          </ac:picMkLst>
        </pc:picChg>
        <pc:picChg chg="add del">
          <ac:chgData name="SHAHIDAN BIN IDRIS" userId="a9101b9a-c0bc-47a9-8dfb-550f835e45ce" providerId="ADAL" clId="{6957FCF9-D7A6-4374-9481-E8D688940636}" dt="2021-08-01T09:46:46.772" v="9041" actId="22"/>
          <ac:picMkLst>
            <pc:docMk/>
            <pc:sldMk cId="705509376" sldId="302"/>
            <ac:picMk id="7" creationId="{3E7CA5CA-53E2-46E0-92E5-C28003547C3B}"/>
          </ac:picMkLst>
        </pc:picChg>
        <pc:picChg chg="add del">
          <ac:chgData name="SHAHIDAN BIN IDRIS" userId="a9101b9a-c0bc-47a9-8dfb-550f835e45ce" providerId="ADAL" clId="{6957FCF9-D7A6-4374-9481-E8D688940636}" dt="2021-07-31T17:33:45.170" v="8083" actId="478"/>
          <ac:picMkLst>
            <pc:docMk/>
            <pc:sldMk cId="705509376" sldId="302"/>
            <ac:picMk id="7" creationId="{D4E4FBAE-FB45-4A23-BA37-A4B9E784E6D8}"/>
          </ac:picMkLst>
        </pc:picChg>
        <pc:picChg chg="add mod">
          <ac:chgData name="SHAHIDAN BIN IDRIS" userId="a9101b9a-c0bc-47a9-8dfb-550f835e45ce" providerId="ADAL" clId="{6957FCF9-D7A6-4374-9481-E8D688940636}" dt="2021-08-01T10:11:14.757" v="9222" actId="1076"/>
          <ac:picMkLst>
            <pc:docMk/>
            <pc:sldMk cId="705509376" sldId="302"/>
            <ac:picMk id="9" creationId="{68096564-10EC-4B3C-8E09-B026E4836ACE}"/>
          </ac:picMkLst>
        </pc:picChg>
        <pc:picChg chg="add del mod">
          <ac:chgData name="SHAHIDAN BIN IDRIS" userId="a9101b9a-c0bc-47a9-8dfb-550f835e45ce" providerId="ADAL" clId="{6957FCF9-D7A6-4374-9481-E8D688940636}" dt="2021-07-31T17:34:45.012" v="8104" actId="478"/>
          <ac:picMkLst>
            <pc:docMk/>
            <pc:sldMk cId="705509376" sldId="302"/>
            <ac:picMk id="9" creationId="{ED293FC8-F233-465B-A981-1F30476C8EC3}"/>
          </ac:picMkLst>
        </pc:picChg>
        <pc:picChg chg="add del mod">
          <ac:chgData name="SHAHIDAN BIN IDRIS" userId="a9101b9a-c0bc-47a9-8dfb-550f835e45ce" providerId="ADAL" clId="{6957FCF9-D7A6-4374-9481-E8D688940636}" dt="2021-07-31T17:34:45.012" v="8104" actId="478"/>
          <ac:picMkLst>
            <pc:docMk/>
            <pc:sldMk cId="705509376" sldId="302"/>
            <ac:picMk id="11" creationId="{1D71516A-7DE6-4EFE-8168-D9484E8FC8BE}"/>
          </ac:picMkLst>
        </pc:picChg>
        <pc:picChg chg="add mod">
          <ac:chgData name="SHAHIDAN BIN IDRIS" userId="a9101b9a-c0bc-47a9-8dfb-550f835e45ce" providerId="ADAL" clId="{6957FCF9-D7A6-4374-9481-E8D688940636}" dt="2021-08-01T10:11:14.757" v="9222" actId="1076"/>
          <ac:picMkLst>
            <pc:docMk/>
            <pc:sldMk cId="705509376" sldId="302"/>
            <ac:picMk id="11" creationId="{A5C4FD63-FCC0-461A-9155-78E14320A7CB}"/>
          </ac:picMkLst>
        </pc:picChg>
        <pc:picChg chg="add mod">
          <ac:chgData name="SHAHIDAN BIN IDRIS" userId="a9101b9a-c0bc-47a9-8dfb-550f835e45ce" providerId="ADAL" clId="{6957FCF9-D7A6-4374-9481-E8D688940636}" dt="2021-08-01T10:11:14.757" v="9222" actId="1076"/>
          <ac:picMkLst>
            <pc:docMk/>
            <pc:sldMk cId="705509376" sldId="302"/>
            <ac:picMk id="14" creationId="{D4713013-9029-4522-A34A-2A2F98CED534}"/>
          </ac:picMkLst>
        </pc:picChg>
        <pc:picChg chg="add mod">
          <ac:chgData name="SHAHIDAN BIN IDRIS" userId="a9101b9a-c0bc-47a9-8dfb-550f835e45ce" providerId="ADAL" clId="{6957FCF9-D7A6-4374-9481-E8D688940636}" dt="2021-08-01T10:11:14.757" v="9222" actId="1076"/>
          <ac:picMkLst>
            <pc:docMk/>
            <pc:sldMk cId="705509376" sldId="302"/>
            <ac:picMk id="16" creationId="{5D184E89-F235-4DE1-BD63-BE2D53094A5B}"/>
          </ac:picMkLst>
        </pc:picChg>
        <pc:picChg chg="add mod">
          <ac:chgData name="SHAHIDAN BIN IDRIS" userId="a9101b9a-c0bc-47a9-8dfb-550f835e45ce" providerId="ADAL" clId="{6957FCF9-D7A6-4374-9481-E8D688940636}" dt="2021-08-01T10:11:14.757" v="9222" actId="1076"/>
          <ac:picMkLst>
            <pc:docMk/>
            <pc:sldMk cId="705509376" sldId="302"/>
            <ac:picMk id="18" creationId="{20A6399C-3F01-45F7-91E5-F6CF7F170499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28.371" v="11650" actId="20577"/>
        <pc:sldMkLst>
          <pc:docMk/>
          <pc:sldMk cId="1800901221" sldId="303"/>
        </pc:sldMkLst>
        <pc:spChg chg="add mod">
          <ac:chgData name="SHAHIDAN BIN IDRIS" userId="a9101b9a-c0bc-47a9-8dfb-550f835e45ce" providerId="ADAL" clId="{6957FCF9-D7A6-4374-9481-E8D688940636}" dt="2021-08-01T14:44:05.608" v="11339" actId="2711"/>
          <ac:spMkLst>
            <pc:docMk/>
            <pc:sldMk cId="1800901221" sldId="303"/>
            <ac:spMk id="25" creationId="{CE7028D5-CC35-4767-AB18-9255562B2653}"/>
          </ac:spMkLst>
        </pc:spChg>
        <pc:spChg chg="add mod">
          <ac:chgData name="SHAHIDAN BIN IDRIS" userId="a9101b9a-c0bc-47a9-8dfb-550f835e45ce" providerId="ADAL" clId="{6957FCF9-D7A6-4374-9481-E8D688940636}" dt="2021-08-07T04:17:28.371" v="11650" actId="20577"/>
          <ac:spMkLst>
            <pc:docMk/>
            <pc:sldMk cId="1800901221" sldId="303"/>
            <ac:spMk id="27" creationId="{30A05BBC-740C-47C8-8B3F-13EC858A4AAC}"/>
          </ac:spMkLst>
        </pc:spChg>
        <pc:spChg chg="mod">
          <ac:chgData name="SHAHIDAN BIN IDRIS" userId="a9101b9a-c0bc-47a9-8dfb-550f835e45ce" providerId="ADAL" clId="{6957FCF9-D7A6-4374-9481-E8D688940636}" dt="2021-08-01T14:44:05.608" v="11339" actId="2711"/>
          <ac:spMkLst>
            <pc:docMk/>
            <pc:sldMk cId="1800901221" sldId="303"/>
            <ac:spMk id="40" creationId="{2416EEFC-3923-43CD-B111-E32D9D2208A2}"/>
          </ac:spMkLst>
        </pc:spChg>
        <pc:picChg chg="add mod">
          <ac:chgData name="SHAHIDAN BIN IDRIS" userId="a9101b9a-c0bc-47a9-8dfb-550f835e45ce" providerId="ADAL" clId="{6957FCF9-D7A6-4374-9481-E8D688940636}" dt="2021-08-01T10:11:29.734" v="9226" actId="1076"/>
          <ac:picMkLst>
            <pc:docMk/>
            <pc:sldMk cId="1800901221" sldId="303"/>
            <ac:picMk id="5" creationId="{482BC698-8381-4912-B280-B978C98D8203}"/>
          </ac:picMkLst>
        </pc:picChg>
        <pc:picChg chg="add mod">
          <ac:chgData name="SHAHIDAN BIN IDRIS" userId="a9101b9a-c0bc-47a9-8dfb-550f835e45ce" providerId="ADAL" clId="{6957FCF9-D7A6-4374-9481-E8D688940636}" dt="2021-08-01T10:11:29.734" v="9226" actId="1076"/>
          <ac:picMkLst>
            <pc:docMk/>
            <pc:sldMk cId="1800901221" sldId="303"/>
            <ac:picMk id="7" creationId="{FF8BCAB7-C08E-4115-9221-79526AF8AFEA}"/>
          </ac:picMkLst>
        </pc:picChg>
        <pc:picChg chg="del">
          <ac:chgData name="SHAHIDAN BIN IDRIS" userId="a9101b9a-c0bc-47a9-8dfb-550f835e45ce" providerId="ADAL" clId="{6957FCF9-D7A6-4374-9481-E8D688940636}" dt="2021-08-01T09:54:42.567" v="9109" actId="478"/>
          <ac:picMkLst>
            <pc:docMk/>
            <pc:sldMk cId="1800901221" sldId="303"/>
            <ac:picMk id="9" creationId="{68096564-10EC-4B3C-8E09-B026E4836ACE}"/>
          </ac:picMkLst>
        </pc:picChg>
        <pc:picChg chg="add mod">
          <ac:chgData name="SHAHIDAN BIN IDRIS" userId="a9101b9a-c0bc-47a9-8dfb-550f835e45ce" providerId="ADAL" clId="{6957FCF9-D7A6-4374-9481-E8D688940636}" dt="2021-08-01T10:11:36.409" v="9229" actId="1076"/>
          <ac:picMkLst>
            <pc:docMk/>
            <pc:sldMk cId="1800901221" sldId="303"/>
            <ac:picMk id="10" creationId="{A1B6DB33-5EAD-46E5-A2E0-2BD47CA455B6}"/>
          </ac:picMkLst>
        </pc:picChg>
        <pc:picChg chg="del">
          <ac:chgData name="SHAHIDAN BIN IDRIS" userId="a9101b9a-c0bc-47a9-8dfb-550f835e45ce" providerId="ADAL" clId="{6957FCF9-D7A6-4374-9481-E8D688940636}" dt="2021-08-01T09:54:47.407" v="9111" actId="478"/>
          <ac:picMkLst>
            <pc:docMk/>
            <pc:sldMk cId="1800901221" sldId="303"/>
            <ac:picMk id="11" creationId="{A5C4FD63-FCC0-461A-9155-78E14320A7CB}"/>
          </ac:picMkLst>
        </pc:picChg>
        <pc:picChg chg="add mod">
          <ac:chgData name="SHAHIDAN BIN IDRIS" userId="a9101b9a-c0bc-47a9-8dfb-550f835e45ce" providerId="ADAL" clId="{6957FCF9-D7A6-4374-9481-E8D688940636}" dt="2021-08-01T10:11:36.409" v="9229" actId="1076"/>
          <ac:picMkLst>
            <pc:docMk/>
            <pc:sldMk cId="1800901221" sldId="303"/>
            <ac:picMk id="13" creationId="{F2ED2862-45D2-4E1B-A326-E926537B0A1E}"/>
          </ac:picMkLst>
        </pc:picChg>
        <pc:picChg chg="del">
          <ac:chgData name="SHAHIDAN BIN IDRIS" userId="a9101b9a-c0bc-47a9-8dfb-550f835e45ce" providerId="ADAL" clId="{6957FCF9-D7A6-4374-9481-E8D688940636}" dt="2021-08-01T09:54:47.407" v="9111" actId="478"/>
          <ac:picMkLst>
            <pc:docMk/>
            <pc:sldMk cId="1800901221" sldId="303"/>
            <ac:picMk id="14" creationId="{D4713013-9029-4522-A34A-2A2F98CED534}"/>
          </ac:picMkLst>
        </pc:picChg>
        <pc:picChg chg="del">
          <ac:chgData name="SHAHIDAN BIN IDRIS" userId="a9101b9a-c0bc-47a9-8dfb-550f835e45ce" providerId="ADAL" clId="{6957FCF9-D7A6-4374-9481-E8D688940636}" dt="2021-08-01T09:54:47.407" v="9111" actId="478"/>
          <ac:picMkLst>
            <pc:docMk/>
            <pc:sldMk cId="1800901221" sldId="303"/>
            <ac:picMk id="16" creationId="{5D184E89-F235-4DE1-BD63-BE2D53094A5B}"/>
          </ac:picMkLst>
        </pc:picChg>
        <pc:picChg chg="add mod">
          <ac:chgData name="SHAHIDAN BIN IDRIS" userId="a9101b9a-c0bc-47a9-8dfb-550f835e45ce" providerId="ADAL" clId="{6957FCF9-D7A6-4374-9481-E8D688940636}" dt="2021-08-01T10:11:36.409" v="9229" actId="1076"/>
          <ac:picMkLst>
            <pc:docMk/>
            <pc:sldMk cId="1800901221" sldId="303"/>
            <ac:picMk id="17" creationId="{2C5C3B9C-504E-435A-8A43-1DCB1FAFBF22}"/>
          </ac:picMkLst>
        </pc:picChg>
        <pc:picChg chg="del">
          <ac:chgData name="SHAHIDAN BIN IDRIS" userId="a9101b9a-c0bc-47a9-8dfb-550f835e45ce" providerId="ADAL" clId="{6957FCF9-D7A6-4374-9481-E8D688940636}" dt="2021-08-01T09:54:47.407" v="9111" actId="478"/>
          <ac:picMkLst>
            <pc:docMk/>
            <pc:sldMk cId="1800901221" sldId="303"/>
            <ac:picMk id="18" creationId="{20A6399C-3F01-45F7-91E5-F6CF7F170499}"/>
          </ac:picMkLst>
        </pc:picChg>
        <pc:picChg chg="add del mod">
          <ac:chgData name="SHAHIDAN BIN IDRIS" userId="a9101b9a-c0bc-47a9-8dfb-550f835e45ce" providerId="ADAL" clId="{6957FCF9-D7A6-4374-9481-E8D688940636}" dt="2021-08-01T10:11:21.677" v="9224" actId="478"/>
          <ac:picMkLst>
            <pc:docMk/>
            <pc:sldMk cId="1800901221" sldId="303"/>
            <ac:picMk id="20" creationId="{721C57E0-8BD3-48DC-AA7C-9161C85980C3}"/>
          </ac:picMkLst>
        </pc:picChg>
        <pc:picChg chg="add del mod">
          <ac:chgData name="SHAHIDAN BIN IDRIS" userId="a9101b9a-c0bc-47a9-8dfb-550f835e45ce" providerId="ADAL" clId="{6957FCF9-D7A6-4374-9481-E8D688940636}" dt="2021-08-01T10:11:21.677" v="9224" actId="478"/>
          <ac:picMkLst>
            <pc:docMk/>
            <pc:sldMk cId="1800901221" sldId="303"/>
            <ac:picMk id="21" creationId="{E94FF17B-5066-4DC7-B102-9EF750822B21}"/>
          </ac:picMkLst>
        </pc:picChg>
        <pc:picChg chg="add del mod">
          <ac:chgData name="SHAHIDAN BIN IDRIS" userId="a9101b9a-c0bc-47a9-8dfb-550f835e45ce" providerId="ADAL" clId="{6957FCF9-D7A6-4374-9481-E8D688940636}" dt="2021-08-01T10:11:32.373" v="9228" actId="478"/>
          <ac:picMkLst>
            <pc:docMk/>
            <pc:sldMk cId="1800901221" sldId="303"/>
            <ac:picMk id="22" creationId="{696C7B0E-7B48-47C5-9543-B98A6B06334A}"/>
          </ac:picMkLst>
        </pc:picChg>
        <pc:picChg chg="add del mod">
          <ac:chgData name="SHAHIDAN BIN IDRIS" userId="a9101b9a-c0bc-47a9-8dfb-550f835e45ce" providerId="ADAL" clId="{6957FCF9-D7A6-4374-9481-E8D688940636}" dt="2021-08-01T10:11:32.373" v="9228" actId="478"/>
          <ac:picMkLst>
            <pc:docMk/>
            <pc:sldMk cId="1800901221" sldId="303"/>
            <ac:picMk id="23" creationId="{18882FD3-2991-4648-B13B-2A7F8AA08A14}"/>
          </ac:picMkLst>
        </pc:picChg>
        <pc:picChg chg="add del mod">
          <ac:chgData name="SHAHIDAN BIN IDRIS" userId="a9101b9a-c0bc-47a9-8dfb-550f835e45ce" providerId="ADAL" clId="{6957FCF9-D7A6-4374-9481-E8D688940636}" dt="2021-08-01T10:11:32.373" v="9228" actId="478"/>
          <ac:picMkLst>
            <pc:docMk/>
            <pc:sldMk cId="1800901221" sldId="303"/>
            <ac:picMk id="24" creationId="{F52D8BA2-8EDF-414F-ADFB-95D2AE87AA69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33.033" v="11652" actId="20577"/>
        <pc:sldMkLst>
          <pc:docMk/>
          <pc:sldMk cId="1518699939" sldId="304"/>
        </pc:sldMkLst>
        <pc:spChg chg="add mod">
          <ac:chgData name="SHAHIDAN BIN IDRIS" userId="a9101b9a-c0bc-47a9-8dfb-550f835e45ce" providerId="ADAL" clId="{6957FCF9-D7A6-4374-9481-E8D688940636}" dt="2021-08-01T14:44:10.316" v="11340" actId="2711"/>
          <ac:spMkLst>
            <pc:docMk/>
            <pc:sldMk cId="1518699939" sldId="304"/>
            <ac:spMk id="19" creationId="{72E9AE40-8948-4710-B792-02CB59FB6D21}"/>
          </ac:spMkLst>
        </pc:spChg>
        <pc:spChg chg="add del mod">
          <ac:chgData name="SHAHIDAN BIN IDRIS" userId="a9101b9a-c0bc-47a9-8dfb-550f835e45ce" providerId="ADAL" clId="{6957FCF9-D7A6-4374-9481-E8D688940636}" dt="2021-08-01T10:54:40.978" v="9536"/>
          <ac:spMkLst>
            <pc:docMk/>
            <pc:sldMk cId="1518699939" sldId="304"/>
            <ac:spMk id="20" creationId="{869694AC-C1CA-4F19-BE06-85CE8FB04286}"/>
          </ac:spMkLst>
        </pc:spChg>
        <pc:spChg chg="add mod">
          <ac:chgData name="SHAHIDAN BIN IDRIS" userId="a9101b9a-c0bc-47a9-8dfb-550f835e45ce" providerId="ADAL" clId="{6957FCF9-D7A6-4374-9481-E8D688940636}" dt="2021-08-07T04:17:33.033" v="11652" actId="20577"/>
          <ac:spMkLst>
            <pc:docMk/>
            <pc:sldMk cId="1518699939" sldId="304"/>
            <ac:spMk id="22" creationId="{D7CA52D3-03EF-4A5A-A917-2DC81E370E94}"/>
          </ac:spMkLst>
        </pc:spChg>
        <pc:spChg chg="mod">
          <ac:chgData name="SHAHIDAN BIN IDRIS" userId="a9101b9a-c0bc-47a9-8dfb-550f835e45ce" providerId="ADAL" clId="{6957FCF9-D7A6-4374-9481-E8D688940636}" dt="2021-08-01T14:46:21.709" v="11353" actId="14100"/>
          <ac:spMkLst>
            <pc:docMk/>
            <pc:sldMk cId="1518699939" sldId="304"/>
            <ac:spMk id="40" creationId="{2416EEFC-3923-43CD-B111-E32D9D2208A2}"/>
          </ac:spMkLst>
        </pc:spChg>
        <pc:picChg chg="del">
          <ac:chgData name="SHAHIDAN BIN IDRIS" userId="a9101b9a-c0bc-47a9-8dfb-550f835e45ce" providerId="ADAL" clId="{6957FCF9-D7A6-4374-9481-E8D688940636}" dt="2021-08-01T09:57:06.012" v="9159" actId="478"/>
          <ac:picMkLst>
            <pc:docMk/>
            <pc:sldMk cId="1518699939" sldId="304"/>
            <ac:picMk id="5" creationId="{482BC698-8381-4912-B280-B978C98D8203}"/>
          </ac:picMkLst>
        </pc:picChg>
        <pc:picChg chg="add mod">
          <ac:chgData name="SHAHIDAN BIN IDRIS" userId="a9101b9a-c0bc-47a9-8dfb-550f835e45ce" providerId="ADAL" clId="{6957FCF9-D7A6-4374-9481-E8D688940636}" dt="2021-08-01T10:11:49.168" v="9231" actId="1076"/>
          <ac:picMkLst>
            <pc:docMk/>
            <pc:sldMk cId="1518699939" sldId="304"/>
            <ac:picMk id="6" creationId="{377D7D9E-B7DA-4386-AA4A-30BA8DCBB034}"/>
          </ac:picMkLst>
        </pc:picChg>
        <pc:picChg chg="del">
          <ac:chgData name="SHAHIDAN BIN IDRIS" userId="a9101b9a-c0bc-47a9-8dfb-550f835e45ce" providerId="ADAL" clId="{6957FCF9-D7A6-4374-9481-E8D688940636}" dt="2021-08-01T09:57:06.012" v="9159" actId="478"/>
          <ac:picMkLst>
            <pc:docMk/>
            <pc:sldMk cId="1518699939" sldId="304"/>
            <ac:picMk id="7" creationId="{FF8BCAB7-C08E-4115-9221-79526AF8AFEA}"/>
          </ac:picMkLst>
        </pc:picChg>
        <pc:picChg chg="add mod">
          <ac:chgData name="SHAHIDAN BIN IDRIS" userId="a9101b9a-c0bc-47a9-8dfb-550f835e45ce" providerId="ADAL" clId="{6957FCF9-D7A6-4374-9481-E8D688940636}" dt="2021-08-01T10:11:56.202" v="9233" actId="1076"/>
          <ac:picMkLst>
            <pc:docMk/>
            <pc:sldMk cId="1518699939" sldId="304"/>
            <ac:picMk id="9" creationId="{DA23FC1D-AC84-4952-AD4B-4D8F44A865C4}"/>
          </ac:picMkLst>
        </pc:picChg>
        <pc:picChg chg="del">
          <ac:chgData name="SHAHIDAN BIN IDRIS" userId="a9101b9a-c0bc-47a9-8dfb-550f835e45ce" providerId="ADAL" clId="{6957FCF9-D7A6-4374-9481-E8D688940636}" dt="2021-08-01T09:57:09.697" v="9161" actId="478"/>
          <ac:picMkLst>
            <pc:docMk/>
            <pc:sldMk cId="1518699939" sldId="304"/>
            <ac:picMk id="10" creationId="{A1B6DB33-5EAD-46E5-A2E0-2BD47CA455B6}"/>
          </ac:picMkLst>
        </pc:picChg>
        <pc:picChg chg="add mod">
          <ac:chgData name="SHAHIDAN BIN IDRIS" userId="a9101b9a-c0bc-47a9-8dfb-550f835e45ce" providerId="ADAL" clId="{6957FCF9-D7A6-4374-9481-E8D688940636}" dt="2021-08-01T10:11:56.202" v="9233" actId="1076"/>
          <ac:picMkLst>
            <pc:docMk/>
            <pc:sldMk cId="1518699939" sldId="304"/>
            <ac:picMk id="12" creationId="{048F5536-483B-491A-8D68-A29BD2B4CD9A}"/>
          </ac:picMkLst>
        </pc:picChg>
        <pc:picChg chg="del">
          <ac:chgData name="SHAHIDAN BIN IDRIS" userId="a9101b9a-c0bc-47a9-8dfb-550f835e45ce" providerId="ADAL" clId="{6957FCF9-D7A6-4374-9481-E8D688940636}" dt="2021-08-01T09:57:09.697" v="9161" actId="478"/>
          <ac:picMkLst>
            <pc:docMk/>
            <pc:sldMk cId="1518699939" sldId="304"/>
            <ac:picMk id="13" creationId="{F2ED2862-45D2-4E1B-A326-E926537B0A1E}"/>
          </ac:picMkLst>
        </pc:picChg>
        <pc:picChg chg="add del">
          <ac:chgData name="SHAHIDAN BIN IDRIS" userId="a9101b9a-c0bc-47a9-8dfb-550f835e45ce" providerId="ADAL" clId="{6957FCF9-D7A6-4374-9481-E8D688940636}" dt="2021-08-01T09:58:05.808" v="9169" actId="22"/>
          <ac:picMkLst>
            <pc:docMk/>
            <pc:sldMk cId="1518699939" sldId="304"/>
            <ac:picMk id="15" creationId="{30CEAC33-74DB-43CD-9BF9-3F9E6C27EB48}"/>
          </ac:picMkLst>
        </pc:picChg>
        <pc:picChg chg="del">
          <ac:chgData name="SHAHIDAN BIN IDRIS" userId="a9101b9a-c0bc-47a9-8dfb-550f835e45ce" providerId="ADAL" clId="{6957FCF9-D7A6-4374-9481-E8D688940636}" dt="2021-08-01T09:57:09.697" v="9161" actId="478"/>
          <ac:picMkLst>
            <pc:docMk/>
            <pc:sldMk cId="1518699939" sldId="304"/>
            <ac:picMk id="17" creationId="{2C5C3B9C-504E-435A-8A43-1DCB1FAFBF22}"/>
          </ac:picMkLst>
        </pc:picChg>
        <pc:picChg chg="add del mod">
          <ac:chgData name="SHAHIDAN BIN IDRIS" userId="a9101b9a-c0bc-47a9-8dfb-550f835e45ce" providerId="ADAL" clId="{6957FCF9-D7A6-4374-9481-E8D688940636}" dt="2021-08-01T10:11:51.505" v="9232" actId="478"/>
          <ac:picMkLst>
            <pc:docMk/>
            <pc:sldMk cId="1518699939" sldId="304"/>
            <ac:picMk id="18" creationId="{AAA109DD-BFC1-4B11-AF44-82A723BA7577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35.654" v="11654" actId="20577"/>
        <pc:sldMkLst>
          <pc:docMk/>
          <pc:sldMk cId="4284612602" sldId="305"/>
        </pc:sldMkLst>
        <pc:spChg chg="add mod">
          <ac:chgData name="SHAHIDAN BIN IDRIS" userId="a9101b9a-c0bc-47a9-8dfb-550f835e45ce" providerId="ADAL" clId="{6957FCF9-D7A6-4374-9481-E8D688940636}" dt="2021-08-01T14:44:23.696" v="11344" actId="14100"/>
          <ac:spMkLst>
            <pc:docMk/>
            <pc:sldMk cId="4284612602" sldId="305"/>
            <ac:spMk id="16" creationId="{7A7AFDF6-C3B7-4437-B94D-979088E0264F}"/>
          </ac:spMkLst>
        </pc:spChg>
        <pc:spChg chg="add mod">
          <ac:chgData name="SHAHIDAN BIN IDRIS" userId="a9101b9a-c0bc-47a9-8dfb-550f835e45ce" providerId="ADAL" clId="{6957FCF9-D7A6-4374-9481-E8D688940636}" dt="2021-08-07T04:17:35.654" v="11654" actId="20577"/>
          <ac:spMkLst>
            <pc:docMk/>
            <pc:sldMk cId="4284612602" sldId="305"/>
            <ac:spMk id="18" creationId="{BA403699-76C9-4252-BAEC-758187B4254D}"/>
          </ac:spMkLst>
        </pc:spChg>
        <pc:spChg chg="mod">
          <ac:chgData name="SHAHIDAN BIN IDRIS" userId="a9101b9a-c0bc-47a9-8dfb-550f835e45ce" providerId="ADAL" clId="{6957FCF9-D7A6-4374-9481-E8D688940636}" dt="2021-08-01T14:44:19.325" v="11343" actId="14100"/>
          <ac:spMkLst>
            <pc:docMk/>
            <pc:sldMk cId="4284612602" sldId="305"/>
            <ac:spMk id="40" creationId="{2416EEFC-3923-43CD-B111-E32D9D2208A2}"/>
          </ac:spMkLst>
        </pc:spChg>
        <pc:picChg chg="add del mod">
          <ac:chgData name="SHAHIDAN BIN IDRIS" userId="a9101b9a-c0bc-47a9-8dfb-550f835e45ce" providerId="ADAL" clId="{6957FCF9-D7A6-4374-9481-E8D688940636}" dt="2021-08-01T10:12:15.395" v="9237" actId="1076"/>
          <ac:picMkLst>
            <pc:docMk/>
            <pc:sldMk cId="4284612602" sldId="305"/>
            <ac:picMk id="5" creationId="{C44CCA1B-1F6D-4556-B272-44E53AEB6204}"/>
          </ac:picMkLst>
        </pc:picChg>
        <pc:picChg chg="add del">
          <ac:chgData name="SHAHIDAN BIN IDRIS" userId="a9101b9a-c0bc-47a9-8dfb-550f835e45ce" providerId="ADAL" clId="{6957FCF9-D7A6-4374-9481-E8D688940636}" dt="2021-08-01T10:00:52.872" v="9189" actId="478"/>
          <ac:picMkLst>
            <pc:docMk/>
            <pc:sldMk cId="4284612602" sldId="305"/>
            <ac:picMk id="6" creationId="{377D7D9E-B7DA-4386-AA4A-30BA8DCBB034}"/>
          </ac:picMkLst>
        </pc:picChg>
        <pc:picChg chg="add mod">
          <ac:chgData name="SHAHIDAN BIN IDRIS" userId="a9101b9a-c0bc-47a9-8dfb-550f835e45ce" providerId="ADAL" clId="{6957FCF9-D7A6-4374-9481-E8D688940636}" dt="2021-08-01T10:12:05.578" v="9235" actId="1076"/>
          <ac:picMkLst>
            <pc:docMk/>
            <pc:sldMk cId="4284612602" sldId="305"/>
            <ac:picMk id="8" creationId="{DC9CB220-7745-40EC-8847-575F7D954084}"/>
          </ac:picMkLst>
        </pc:picChg>
        <pc:picChg chg="del">
          <ac:chgData name="SHAHIDAN BIN IDRIS" userId="a9101b9a-c0bc-47a9-8dfb-550f835e45ce" providerId="ADAL" clId="{6957FCF9-D7A6-4374-9481-E8D688940636}" dt="2021-08-01T09:59:59.293" v="9176" actId="478"/>
          <ac:picMkLst>
            <pc:docMk/>
            <pc:sldMk cId="4284612602" sldId="305"/>
            <ac:picMk id="9" creationId="{DA23FC1D-AC84-4952-AD4B-4D8F44A865C4}"/>
          </ac:picMkLst>
        </pc:picChg>
        <pc:picChg chg="add del mod">
          <ac:chgData name="SHAHIDAN BIN IDRIS" userId="a9101b9a-c0bc-47a9-8dfb-550f835e45ce" providerId="ADAL" clId="{6957FCF9-D7A6-4374-9481-E8D688940636}" dt="2021-08-01T10:00:58.142" v="9192" actId="478"/>
          <ac:picMkLst>
            <pc:docMk/>
            <pc:sldMk cId="4284612602" sldId="305"/>
            <ac:picMk id="10" creationId="{F78BA209-CEBD-4C76-8923-8F3AF279DC00}"/>
          </ac:picMkLst>
        </pc:picChg>
        <pc:picChg chg="del">
          <ac:chgData name="SHAHIDAN BIN IDRIS" userId="a9101b9a-c0bc-47a9-8dfb-550f835e45ce" providerId="ADAL" clId="{6957FCF9-D7A6-4374-9481-E8D688940636}" dt="2021-08-01T09:59:59.293" v="9176" actId="478"/>
          <ac:picMkLst>
            <pc:docMk/>
            <pc:sldMk cId="4284612602" sldId="305"/>
            <ac:picMk id="12" creationId="{048F5536-483B-491A-8D68-A29BD2B4CD9A}"/>
          </ac:picMkLst>
        </pc:picChg>
        <pc:picChg chg="add mod">
          <ac:chgData name="SHAHIDAN BIN IDRIS" userId="a9101b9a-c0bc-47a9-8dfb-550f835e45ce" providerId="ADAL" clId="{6957FCF9-D7A6-4374-9481-E8D688940636}" dt="2021-08-01T10:12:17.749" v="9238" actId="1076"/>
          <ac:picMkLst>
            <pc:docMk/>
            <pc:sldMk cId="4284612602" sldId="305"/>
            <ac:picMk id="13" creationId="{466C5549-1A5E-43D1-B9DE-BCC6A19764F6}"/>
          </ac:picMkLst>
        </pc:picChg>
        <pc:picChg chg="add del mod">
          <ac:chgData name="SHAHIDAN BIN IDRIS" userId="a9101b9a-c0bc-47a9-8dfb-550f835e45ce" providerId="ADAL" clId="{6957FCF9-D7A6-4374-9481-E8D688940636}" dt="2021-08-01T10:12:11.262" v="9236" actId="478"/>
          <ac:picMkLst>
            <pc:docMk/>
            <pc:sldMk cId="4284612602" sldId="305"/>
            <ac:picMk id="15" creationId="{7150D9D2-6AB6-4508-BA17-A92763602F63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38.476" v="11656" actId="20577"/>
        <pc:sldMkLst>
          <pc:docMk/>
          <pc:sldMk cId="4199368085" sldId="306"/>
        </pc:sldMkLst>
        <pc:spChg chg="add mod">
          <ac:chgData name="SHAHIDAN BIN IDRIS" userId="a9101b9a-c0bc-47a9-8dfb-550f835e45ce" providerId="ADAL" clId="{6957FCF9-D7A6-4374-9481-E8D688940636}" dt="2021-08-01T14:44:42.984" v="11347" actId="14100"/>
          <ac:spMkLst>
            <pc:docMk/>
            <pc:sldMk cId="4199368085" sldId="306"/>
            <ac:spMk id="15" creationId="{773BBB3D-BEEF-46E6-8D65-A895AE23729F}"/>
          </ac:spMkLst>
        </pc:spChg>
        <pc:spChg chg="add mod">
          <ac:chgData name="SHAHIDAN BIN IDRIS" userId="a9101b9a-c0bc-47a9-8dfb-550f835e45ce" providerId="ADAL" clId="{6957FCF9-D7A6-4374-9481-E8D688940636}" dt="2021-08-07T04:17:38.476" v="11656" actId="20577"/>
          <ac:spMkLst>
            <pc:docMk/>
            <pc:sldMk cId="4199368085" sldId="306"/>
            <ac:spMk id="17" creationId="{0AEDFFAD-EA33-4642-B8F8-4115E6FC214D}"/>
          </ac:spMkLst>
        </pc:spChg>
        <pc:spChg chg="mod">
          <ac:chgData name="SHAHIDAN BIN IDRIS" userId="a9101b9a-c0bc-47a9-8dfb-550f835e45ce" providerId="ADAL" clId="{6957FCF9-D7A6-4374-9481-E8D688940636}" dt="2021-08-01T14:44:47.308" v="11348" actId="14100"/>
          <ac:spMkLst>
            <pc:docMk/>
            <pc:sldMk cId="4199368085" sldId="306"/>
            <ac:spMk id="40" creationId="{2416EEFC-3923-43CD-B111-E32D9D2208A2}"/>
          </ac:spMkLst>
        </pc:spChg>
        <pc:picChg chg="del">
          <ac:chgData name="SHAHIDAN BIN IDRIS" userId="a9101b9a-c0bc-47a9-8dfb-550f835e45ce" providerId="ADAL" clId="{6957FCF9-D7A6-4374-9481-E8D688940636}" dt="2021-08-01T10:01:38.323" v="9206" actId="478"/>
          <ac:picMkLst>
            <pc:docMk/>
            <pc:sldMk cId="4199368085" sldId="306"/>
            <ac:picMk id="5" creationId="{C44CCA1B-1F6D-4556-B272-44E53AEB6204}"/>
          </ac:picMkLst>
        </pc:picChg>
        <pc:picChg chg="add mod">
          <ac:chgData name="SHAHIDAN BIN IDRIS" userId="a9101b9a-c0bc-47a9-8dfb-550f835e45ce" providerId="ADAL" clId="{6957FCF9-D7A6-4374-9481-E8D688940636}" dt="2021-08-01T10:12:29.171" v="9241" actId="1076"/>
          <ac:picMkLst>
            <pc:docMk/>
            <pc:sldMk cId="4199368085" sldId="306"/>
            <ac:picMk id="6" creationId="{52A75155-A682-4EA1-BA4D-D12CA85665D7}"/>
          </ac:picMkLst>
        </pc:picChg>
        <pc:picChg chg="del">
          <ac:chgData name="SHAHIDAN BIN IDRIS" userId="a9101b9a-c0bc-47a9-8dfb-550f835e45ce" providerId="ADAL" clId="{6957FCF9-D7A6-4374-9481-E8D688940636}" dt="2021-08-01T10:02:19.724" v="9211" actId="478"/>
          <ac:picMkLst>
            <pc:docMk/>
            <pc:sldMk cId="4199368085" sldId="306"/>
            <ac:picMk id="8" creationId="{DC9CB220-7745-40EC-8847-575F7D954084}"/>
          </ac:picMkLst>
        </pc:picChg>
        <pc:picChg chg="add mod">
          <ac:chgData name="SHAHIDAN BIN IDRIS" userId="a9101b9a-c0bc-47a9-8dfb-550f835e45ce" providerId="ADAL" clId="{6957FCF9-D7A6-4374-9481-E8D688940636}" dt="2021-08-01T10:12:32.847" v="9243" actId="1076"/>
          <ac:picMkLst>
            <pc:docMk/>
            <pc:sldMk cId="4199368085" sldId="306"/>
            <ac:picMk id="9" creationId="{FB1B0562-997E-4454-8EB5-9E6C7047681E}"/>
          </ac:picMkLst>
        </pc:picChg>
        <pc:picChg chg="add mod">
          <ac:chgData name="SHAHIDAN BIN IDRIS" userId="a9101b9a-c0bc-47a9-8dfb-550f835e45ce" providerId="ADAL" clId="{6957FCF9-D7A6-4374-9481-E8D688940636}" dt="2021-08-01T10:12:36.334" v="9244" actId="1076"/>
          <ac:picMkLst>
            <pc:docMk/>
            <pc:sldMk cId="4199368085" sldId="306"/>
            <ac:picMk id="11" creationId="{E7FEFA01-95E6-4D3B-839E-208F66BDA680}"/>
          </ac:picMkLst>
        </pc:picChg>
        <pc:picChg chg="del">
          <ac:chgData name="SHAHIDAN BIN IDRIS" userId="a9101b9a-c0bc-47a9-8dfb-550f835e45ce" providerId="ADAL" clId="{6957FCF9-D7A6-4374-9481-E8D688940636}" dt="2021-08-01T10:02:29.771" v="9215" actId="478"/>
          <ac:picMkLst>
            <pc:docMk/>
            <pc:sldMk cId="4199368085" sldId="306"/>
            <ac:picMk id="13" creationId="{466C5549-1A5E-43D1-B9DE-BCC6A19764F6}"/>
          </ac:picMkLst>
        </pc:picChg>
        <pc:picChg chg="add del mod">
          <ac:chgData name="SHAHIDAN BIN IDRIS" userId="a9101b9a-c0bc-47a9-8dfb-550f835e45ce" providerId="ADAL" clId="{6957FCF9-D7A6-4374-9481-E8D688940636}" dt="2021-08-01T10:12:30.499" v="9242" actId="478"/>
          <ac:picMkLst>
            <pc:docMk/>
            <pc:sldMk cId="4199368085" sldId="306"/>
            <ac:picMk id="14" creationId="{645C1A1D-26FB-4C39-97CF-A17E6763166F}"/>
          </ac:picMkLst>
        </pc:picChg>
      </pc:sldChg>
      <pc:sldChg chg="addSp delSp modSp add mod">
        <pc:chgData name="SHAHIDAN BIN IDRIS" userId="a9101b9a-c0bc-47a9-8dfb-550f835e45ce" providerId="ADAL" clId="{6957FCF9-D7A6-4374-9481-E8D688940636}" dt="2021-08-07T04:17:44.207" v="11660" actId="20577"/>
        <pc:sldMkLst>
          <pc:docMk/>
          <pc:sldMk cId="3107103675" sldId="307"/>
        </pc:sldMkLst>
        <pc:spChg chg="add mod">
          <ac:chgData name="SHAHIDAN BIN IDRIS" userId="a9101b9a-c0bc-47a9-8dfb-550f835e45ce" providerId="ADAL" clId="{6957FCF9-D7A6-4374-9481-E8D688940636}" dt="2021-08-01T14:44:53.564" v="11349" actId="2711"/>
          <ac:spMkLst>
            <pc:docMk/>
            <pc:sldMk cId="3107103675" sldId="307"/>
            <ac:spMk id="12" creationId="{79BAE575-B328-4C81-A35C-739A87FD076C}"/>
          </ac:spMkLst>
        </pc:spChg>
        <pc:spChg chg="add mod">
          <ac:chgData name="SHAHIDAN BIN IDRIS" userId="a9101b9a-c0bc-47a9-8dfb-550f835e45ce" providerId="ADAL" clId="{6957FCF9-D7A6-4374-9481-E8D688940636}" dt="2021-08-07T04:17:44.207" v="11660" actId="20577"/>
          <ac:spMkLst>
            <pc:docMk/>
            <pc:sldMk cId="3107103675" sldId="307"/>
            <ac:spMk id="13" creationId="{73FBA2FE-28C3-47AC-92EF-DB87FF3446A5}"/>
          </ac:spMkLst>
        </pc:spChg>
        <pc:spChg chg="del mod">
          <ac:chgData name="SHAHIDAN BIN IDRIS" userId="a9101b9a-c0bc-47a9-8dfb-550f835e45ce" providerId="ADAL" clId="{6957FCF9-D7A6-4374-9481-E8D688940636}" dt="2021-08-01T11:29:20.190" v="9943" actId="478"/>
          <ac:spMkLst>
            <pc:docMk/>
            <pc:sldMk cId="3107103675" sldId="307"/>
            <ac:spMk id="20" creationId="{D42227B5-677A-4CAA-92D5-4E8EA4BAA42F}"/>
          </ac:spMkLst>
        </pc:spChg>
        <pc:spChg chg="mod">
          <ac:chgData name="SHAHIDAN BIN IDRIS" userId="a9101b9a-c0bc-47a9-8dfb-550f835e45ce" providerId="ADAL" clId="{6957FCF9-D7A6-4374-9481-E8D688940636}" dt="2021-08-01T14:44:53.564" v="11349" actId="2711"/>
          <ac:spMkLst>
            <pc:docMk/>
            <pc:sldMk cId="3107103675" sldId="307"/>
            <ac:spMk id="40" creationId="{2416EEFC-3923-43CD-B111-E32D9D2208A2}"/>
          </ac:spMkLst>
        </pc:spChg>
        <pc:picChg chg="del">
          <ac:chgData name="SHAHIDAN BIN IDRIS" userId="a9101b9a-c0bc-47a9-8dfb-550f835e45ce" providerId="ADAL" clId="{6957FCF9-D7A6-4374-9481-E8D688940636}" dt="2021-08-01T11:29:05.753" v="9940" actId="478"/>
          <ac:picMkLst>
            <pc:docMk/>
            <pc:sldMk cId="3107103675" sldId="307"/>
            <ac:picMk id="9" creationId="{68096564-10EC-4B3C-8E09-B026E4836ACE}"/>
          </ac:picMkLst>
        </pc:picChg>
        <pc:picChg chg="del">
          <ac:chgData name="SHAHIDAN BIN IDRIS" userId="a9101b9a-c0bc-47a9-8dfb-550f835e45ce" providerId="ADAL" clId="{6957FCF9-D7A6-4374-9481-E8D688940636}" dt="2021-08-01T11:29:05.753" v="9940" actId="478"/>
          <ac:picMkLst>
            <pc:docMk/>
            <pc:sldMk cId="3107103675" sldId="307"/>
            <ac:picMk id="11" creationId="{A5C4FD63-FCC0-461A-9155-78E14320A7CB}"/>
          </ac:picMkLst>
        </pc:picChg>
        <pc:picChg chg="del">
          <ac:chgData name="SHAHIDAN BIN IDRIS" userId="a9101b9a-c0bc-47a9-8dfb-550f835e45ce" providerId="ADAL" clId="{6957FCF9-D7A6-4374-9481-E8D688940636}" dt="2021-08-01T11:29:05.753" v="9940" actId="478"/>
          <ac:picMkLst>
            <pc:docMk/>
            <pc:sldMk cId="3107103675" sldId="307"/>
            <ac:picMk id="14" creationId="{D4713013-9029-4522-A34A-2A2F98CED534}"/>
          </ac:picMkLst>
        </pc:picChg>
        <pc:picChg chg="del">
          <ac:chgData name="SHAHIDAN BIN IDRIS" userId="a9101b9a-c0bc-47a9-8dfb-550f835e45ce" providerId="ADAL" clId="{6957FCF9-D7A6-4374-9481-E8D688940636}" dt="2021-08-01T11:29:05.753" v="9940" actId="478"/>
          <ac:picMkLst>
            <pc:docMk/>
            <pc:sldMk cId="3107103675" sldId="307"/>
            <ac:picMk id="16" creationId="{5D184E89-F235-4DE1-BD63-BE2D53094A5B}"/>
          </ac:picMkLst>
        </pc:picChg>
        <pc:picChg chg="del">
          <ac:chgData name="SHAHIDAN BIN IDRIS" userId="a9101b9a-c0bc-47a9-8dfb-550f835e45ce" providerId="ADAL" clId="{6957FCF9-D7A6-4374-9481-E8D688940636}" dt="2021-08-01T11:29:05.753" v="9940" actId="478"/>
          <ac:picMkLst>
            <pc:docMk/>
            <pc:sldMk cId="3107103675" sldId="307"/>
            <ac:picMk id="18" creationId="{20A6399C-3F01-45F7-91E5-F6CF7F170499}"/>
          </ac:picMkLst>
        </pc:picChg>
      </pc:sldChg>
      <pc:sldChg chg="addSp modSp add mod">
        <pc:chgData name="SHAHIDAN BIN IDRIS" userId="a9101b9a-c0bc-47a9-8dfb-550f835e45ce" providerId="ADAL" clId="{6957FCF9-D7A6-4374-9481-E8D688940636}" dt="2021-08-07T04:17:48.065" v="11662" actId="20577"/>
        <pc:sldMkLst>
          <pc:docMk/>
          <pc:sldMk cId="2392624999" sldId="308"/>
        </pc:sldMkLst>
        <pc:spChg chg="add mod">
          <ac:chgData name="SHAHIDAN BIN IDRIS" userId="a9101b9a-c0bc-47a9-8dfb-550f835e45ce" providerId="ADAL" clId="{6957FCF9-D7A6-4374-9481-E8D688940636}" dt="2021-08-07T04:17:48.065" v="11662" actId="20577"/>
          <ac:spMkLst>
            <pc:docMk/>
            <pc:sldMk cId="2392624999" sldId="308"/>
            <ac:spMk id="7" creationId="{64640736-7260-40EC-9E45-F3DB1859C04E}"/>
          </ac:spMkLst>
        </pc:spChg>
        <pc:spChg chg="mod">
          <ac:chgData name="SHAHIDAN BIN IDRIS" userId="a9101b9a-c0bc-47a9-8dfb-550f835e45ce" providerId="ADAL" clId="{6957FCF9-D7A6-4374-9481-E8D688940636}" dt="2021-08-01T14:44:59.313" v="11350" actId="2711"/>
          <ac:spMkLst>
            <pc:docMk/>
            <pc:sldMk cId="2392624999" sldId="308"/>
            <ac:spMk id="12" creationId="{79BAE575-B328-4C81-A35C-739A87FD076C}"/>
          </ac:spMkLst>
        </pc:spChg>
        <pc:spChg chg="mod">
          <ac:chgData name="SHAHIDAN BIN IDRIS" userId="a9101b9a-c0bc-47a9-8dfb-550f835e45ce" providerId="ADAL" clId="{6957FCF9-D7A6-4374-9481-E8D688940636}" dt="2021-08-01T14:44:59.313" v="11350" actId="2711"/>
          <ac:spMkLst>
            <pc:docMk/>
            <pc:sldMk cId="2392624999" sldId="308"/>
            <ac:spMk id="40" creationId="{2416EEFC-3923-43CD-B111-E32D9D2208A2}"/>
          </ac:spMkLst>
        </pc:spChg>
        <pc:graphicFrameChg chg="modGraphic">
          <ac:chgData name="SHAHIDAN BIN IDRIS" userId="a9101b9a-c0bc-47a9-8dfb-550f835e45ce" providerId="ADAL" clId="{6957FCF9-D7A6-4374-9481-E8D688940636}" dt="2021-08-01T11:38:37.465" v="10849" actId="207"/>
          <ac:graphicFrameMkLst>
            <pc:docMk/>
            <pc:sldMk cId="2392624999" sldId="308"/>
            <ac:graphicFrameMk id="3" creationId="{6A83E82C-AC76-4986-88F2-B1C3E2978F1B}"/>
          </ac:graphicFrameMkLst>
        </pc:graphicFrameChg>
      </pc:sldChg>
      <pc:sldChg chg="addSp modSp add mod">
        <pc:chgData name="SHAHIDAN BIN IDRIS" userId="a9101b9a-c0bc-47a9-8dfb-550f835e45ce" providerId="ADAL" clId="{6957FCF9-D7A6-4374-9481-E8D688940636}" dt="2021-08-07T04:17:51.990" v="11664" actId="20577"/>
        <pc:sldMkLst>
          <pc:docMk/>
          <pc:sldMk cId="2055211087" sldId="309"/>
        </pc:sldMkLst>
        <pc:spChg chg="add mod">
          <ac:chgData name="SHAHIDAN BIN IDRIS" userId="a9101b9a-c0bc-47a9-8dfb-550f835e45ce" providerId="ADAL" clId="{6957FCF9-D7A6-4374-9481-E8D688940636}" dt="2021-08-07T04:17:51.990" v="11664" actId="20577"/>
          <ac:spMkLst>
            <pc:docMk/>
            <pc:sldMk cId="2055211087" sldId="309"/>
            <ac:spMk id="7" creationId="{D969907F-D8B1-418A-A033-317377A4F0FA}"/>
          </ac:spMkLst>
        </pc:spChg>
        <pc:spChg chg="mod">
          <ac:chgData name="SHAHIDAN BIN IDRIS" userId="a9101b9a-c0bc-47a9-8dfb-550f835e45ce" providerId="ADAL" clId="{6957FCF9-D7A6-4374-9481-E8D688940636}" dt="2021-08-01T14:45:06.218" v="11351" actId="2711"/>
          <ac:spMkLst>
            <pc:docMk/>
            <pc:sldMk cId="2055211087" sldId="309"/>
            <ac:spMk id="12" creationId="{79BAE575-B328-4C81-A35C-739A87FD076C}"/>
          </ac:spMkLst>
        </pc:spChg>
        <pc:spChg chg="mod">
          <ac:chgData name="SHAHIDAN BIN IDRIS" userId="a9101b9a-c0bc-47a9-8dfb-550f835e45ce" providerId="ADAL" clId="{6957FCF9-D7A6-4374-9481-E8D688940636}" dt="2021-08-01T14:45:06.218" v="11351" actId="2711"/>
          <ac:spMkLst>
            <pc:docMk/>
            <pc:sldMk cId="2055211087" sldId="309"/>
            <ac:spMk id="40" creationId="{2416EEFC-3923-43CD-B111-E32D9D2208A2}"/>
          </ac:spMkLst>
        </pc:spChg>
        <pc:graphicFrameChg chg="modGraphic">
          <ac:chgData name="SHAHIDAN BIN IDRIS" userId="a9101b9a-c0bc-47a9-8dfb-550f835e45ce" providerId="ADAL" clId="{6957FCF9-D7A6-4374-9481-E8D688940636}" dt="2021-08-01T14:23:38.496" v="11099" actId="207"/>
          <ac:graphicFrameMkLst>
            <pc:docMk/>
            <pc:sldMk cId="2055211087" sldId="309"/>
            <ac:graphicFrameMk id="3" creationId="{6A83E82C-AC76-4986-88F2-B1C3E2978F1B}"/>
          </ac:graphicFrameMkLst>
        </pc:graphicFrameChg>
      </pc:sldChg>
      <pc:sldChg chg="addSp modSp add mod">
        <pc:chgData name="SHAHIDAN BIN IDRIS" userId="a9101b9a-c0bc-47a9-8dfb-550f835e45ce" providerId="ADAL" clId="{6957FCF9-D7A6-4374-9481-E8D688940636}" dt="2021-08-07T04:17:55.292" v="11666" actId="20577"/>
        <pc:sldMkLst>
          <pc:docMk/>
          <pc:sldMk cId="731320591" sldId="310"/>
        </pc:sldMkLst>
        <pc:spChg chg="add mod">
          <ac:chgData name="SHAHIDAN BIN IDRIS" userId="a9101b9a-c0bc-47a9-8dfb-550f835e45ce" providerId="ADAL" clId="{6957FCF9-D7A6-4374-9481-E8D688940636}" dt="2021-08-07T04:17:55.292" v="11666" actId="20577"/>
          <ac:spMkLst>
            <pc:docMk/>
            <pc:sldMk cId="731320591" sldId="310"/>
            <ac:spMk id="7" creationId="{91424BB8-878D-4A77-8563-C6CED4C94934}"/>
          </ac:spMkLst>
        </pc:spChg>
        <pc:spChg chg="mod">
          <ac:chgData name="SHAHIDAN BIN IDRIS" userId="a9101b9a-c0bc-47a9-8dfb-550f835e45ce" providerId="ADAL" clId="{6957FCF9-D7A6-4374-9481-E8D688940636}" dt="2021-08-01T14:45:12.350" v="11352" actId="2711"/>
          <ac:spMkLst>
            <pc:docMk/>
            <pc:sldMk cId="731320591" sldId="310"/>
            <ac:spMk id="12" creationId="{79BAE575-B328-4C81-A35C-739A87FD076C}"/>
          </ac:spMkLst>
        </pc:spChg>
        <pc:spChg chg="mod">
          <ac:chgData name="SHAHIDAN BIN IDRIS" userId="a9101b9a-c0bc-47a9-8dfb-550f835e45ce" providerId="ADAL" clId="{6957FCF9-D7A6-4374-9481-E8D688940636}" dt="2021-08-01T14:45:12.350" v="11352" actId="2711"/>
          <ac:spMkLst>
            <pc:docMk/>
            <pc:sldMk cId="731320591" sldId="310"/>
            <ac:spMk id="40" creationId="{2416EEFC-3923-43CD-B111-E32D9D2208A2}"/>
          </ac:spMkLst>
        </pc:spChg>
      </pc:sldChg>
      <pc:sldChg chg="addSp delSp modSp add mod">
        <pc:chgData name="SHAHIDAN BIN IDRIS" userId="a9101b9a-c0bc-47a9-8dfb-550f835e45ce" providerId="ADAL" clId="{6957FCF9-D7A6-4374-9481-E8D688940636}" dt="2021-08-07T05:11:16.664" v="11725" actId="1076"/>
        <pc:sldMkLst>
          <pc:docMk/>
          <pc:sldMk cId="2592515694" sldId="311"/>
        </pc:sldMkLst>
        <pc:spChg chg="del">
          <ac:chgData name="SHAHIDAN BIN IDRIS" userId="a9101b9a-c0bc-47a9-8dfb-550f835e45ce" providerId="ADAL" clId="{6957FCF9-D7A6-4374-9481-E8D688940636}" dt="2021-08-07T05:10:17.123" v="11693" actId="478"/>
          <ac:spMkLst>
            <pc:docMk/>
            <pc:sldMk cId="2592515694" sldId="311"/>
            <ac:spMk id="7" creationId="{F720C5F6-9F52-40A6-A5A8-63642F1CEFAE}"/>
          </ac:spMkLst>
        </pc:spChg>
        <pc:spChg chg="del">
          <ac:chgData name="SHAHIDAN BIN IDRIS" userId="a9101b9a-c0bc-47a9-8dfb-550f835e45ce" providerId="ADAL" clId="{6957FCF9-D7A6-4374-9481-E8D688940636}" dt="2021-08-07T05:10:18.001" v="11694" actId="478"/>
          <ac:spMkLst>
            <pc:docMk/>
            <pc:sldMk cId="2592515694" sldId="311"/>
            <ac:spMk id="12" creationId="{2E5F2292-3A29-4859-9C86-5815AD2436E6}"/>
          </ac:spMkLst>
        </pc:spChg>
        <pc:spChg chg="add mod">
          <ac:chgData name="SHAHIDAN BIN IDRIS" userId="a9101b9a-c0bc-47a9-8dfb-550f835e45ce" providerId="ADAL" clId="{6957FCF9-D7A6-4374-9481-E8D688940636}" dt="2021-08-07T05:10:33.877" v="11700" actId="571"/>
          <ac:spMkLst>
            <pc:docMk/>
            <pc:sldMk cId="2592515694" sldId="311"/>
            <ac:spMk id="13" creationId="{11F63043-7D3D-4DFC-89E0-F4B3A0D5E8DB}"/>
          </ac:spMkLst>
        </pc:spChg>
        <pc:spChg chg="add mod">
          <ac:chgData name="SHAHIDAN BIN IDRIS" userId="a9101b9a-c0bc-47a9-8dfb-550f835e45ce" providerId="ADAL" clId="{6957FCF9-D7A6-4374-9481-E8D688940636}" dt="2021-08-07T05:10:33.877" v="11700" actId="571"/>
          <ac:spMkLst>
            <pc:docMk/>
            <pc:sldMk cId="2592515694" sldId="311"/>
            <ac:spMk id="15" creationId="{F4A90AD4-DA5B-44FB-BB38-97E1FF5A59F1}"/>
          </ac:spMkLst>
        </pc:spChg>
        <pc:spChg chg="mod">
          <ac:chgData name="SHAHIDAN BIN IDRIS" userId="a9101b9a-c0bc-47a9-8dfb-550f835e45ce" providerId="ADAL" clId="{6957FCF9-D7A6-4374-9481-E8D688940636}" dt="2021-08-07T05:10:53.085" v="11706" actId="14100"/>
          <ac:spMkLst>
            <pc:docMk/>
            <pc:sldMk cId="2592515694" sldId="311"/>
            <ac:spMk id="17" creationId="{7EE3634F-9A20-4A5A-A1A5-B6470593FCDF}"/>
          </ac:spMkLst>
        </pc:spChg>
        <pc:spChg chg="mod">
          <ac:chgData name="SHAHIDAN BIN IDRIS" userId="a9101b9a-c0bc-47a9-8dfb-550f835e45ce" providerId="ADAL" clId="{6957FCF9-D7A6-4374-9481-E8D688940636}" dt="2021-08-07T05:11:16.664" v="11725" actId="1076"/>
          <ac:spMkLst>
            <pc:docMk/>
            <pc:sldMk cId="2592515694" sldId="311"/>
            <ac:spMk id="18" creationId="{32DFF2C4-381A-4EA7-AB81-CC6BB9AB63B9}"/>
          </ac:spMkLst>
        </pc:spChg>
        <pc:spChg chg="del mod">
          <ac:chgData name="SHAHIDAN BIN IDRIS" userId="a9101b9a-c0bc-47a9-8dfb-550f835e45ce" providerId="ADAL" clId="{6957FCF9-D7A6-4374-9481-E8D688940636}" dt="2021-08-07T05:11:01.257" v="11716" actId="478"/>
          <ac:spMkLst>
            <pc:docMk/>
            <pc:sldMk cId="2592515694" sldId="311"/>
            <ac:spMk id="19" creationId="{9A1EB3D0-7F75-4FE0-AD51-3C843A4B1D13}"/>
          </ac:spMkLst>
        </pc:spChg>
        <pc:spChg chg="add mod">
          <ac:chgData name="SHAHIDAN BIN IDRIS" userId="a9101b9a-c0bc-47a9-8dfb-550f835e45ce" providerId="ADAL" clId="{6957FCF9-D7A6-4374-9481-E8D688940636}" dt="2021-08-07T05:10:33.877" v="11700" actId="571"/>
          <ac:spMkLst>
            <pc:docMk/>
            <pc:sldMk cId="2592515694" sldId="311"/>
            <ac:spMk id="20" creationId="{0E3A950D-AD78-4082-B43C-5CBAB1503042}"/>
          </ac:spMkLst>
        </pc:spChg>
        <pc:picChg chg="mod">
          <ac:chgData name="SHAHIDAN BIN IDRIS" userId="a9101b9a-c0bc-47a9-8dfb-550f835e45ce" providerId="ADAL" clId="{6957FCF9-D7A6-4374-9481-E8D688940636}" dt="2021-08-07T05:11:11.121" v="11724" actId="1076"/>
          <ac:picMkLst>
            <pc:docMk/>
            <pc:sldMk cId="2592515694" sldId="311"/>
            <ac:picMk id="3" creationId="{810E32F4-386D-492D-8440-CD535B325D52}"/>
          </ac:picMkLst>
        </pc:picChg>
        <pc:picChg chg="mod">
          <ac:chgData name="SHAHIDAN BIN IDRIS" userId="a9101b9a-c0bc-47a9-8dfb-550f835e45ce" providerId="ADAL" clId="{6957FCF9-D7A6-4374-9481-E8D688940636}" dt="2021-08-07T05:11:11.121" v="11724" actId="1076"/>
          <ac:picMkLst>
            <pc:docMk/>
            <pc:sldMk cId="2592515694" sldId="311"/>
            <ac:picMk id="8" creationId="{6CE21B48-45C7-463A-BF2E-F1F3857CEE53}"/>
          </ac:picMkLst>
        </pc:picChg>
        <pc:picChg chg="mod">
          <ac:chgData name="SHAHIDAN BIN IDRIS" userId="a9101b9a-c0bc-47a9-8dfb-550f835e45ce" providerId="ADAL" clId="{6957FCF9-D7A6-4374-9481-E8D688940636}" dt="2021-08-07T05:10:43.035" v="11703" actId="1076"/>
          <ac:picMkLst>
            <pc:docMk/>
            <pc:sldMk cId="2592515694" sldId="311"/>
            <ac:picMk id="14" creationId="{7192B32E-C1ED-4596-B776-FEC6CF0DEC85}"/>
          </ac:picMkLst>
        </pc:picChg>
        <pc:picChg chg="mod">
          <ac:chgData name="SHAHIDAN BIN IDRIS" userId="a9101b9a-c0bc-47a9-8dfb-550f835e45ce" providerId="ADAL" clId="{6957FCF9-D7A6-4374-9481-E8D688940636}" dt="2021-08-07T05:10:43.035" v="11703" actId="1076"/>
          <ac:picMkLst>
            <pc:docMk/>
            <pc:sldMk cId="2592515694" sldId="311"/>
            <ac:picMk id="16" creationId="{39954AA1-958F-4AD4-8E4F-FA3D357BCAB8}"/>
          </ac:picMkLst>
        </pc:picChg>
        <pc:picChg chg="add mod">
          <ac:chgData name="SHAHIDAN BIN IDRIS" userId="a9101b9a-c0bc-47a9-8dfb-550f835e45ce" providerId="ADAL" clId="{6957FCF9-D7A6-4374-9481-E8D688940636}" dt="2021-08-07T05:10:33.877" v="11700" actId="571"/>
          <ac:picMkLst>
            <pc:docMk/>
            <pc:sldMk cId="2592515694" sldId="311"/>
            <ac:picMk id="21" creationId="{4265533C-DF41-48A7-8DF0-69158A3F60C1}"/>
          </ac:picMkLst>
        </pc:picChg>
        <pc:picChg chg="add mod">
          <ac:chgData name="SHAHIDAN BIN IDRIS" userId="a9101b9a-c0bc-47a9-8dfb-550f835e45ce" providerId="ADAL" clId="{6957FCF9-D7A6-4374-9481-E8D688940636}" dt="2021-08-07T05:10:33.877" v="11700" actId="571"/>
          <ac:picMkLst>
            <pc:docMk/>
            <pc:sldMk cId="2592515694" sldId="311"/>
            <ac:picMk id="22" creationId="{0AD3BF74-DD92-416E-B26D-E9442C7EB799}"/>
          </ac:picMkLst>
        </pc:picChg>
      </pc:sldChg>
      <pc:sldChg chg="addSp delSp modSp add del mod">
        <pc:chgData name="SHAHIDAN BIN IDRIS" userId="a9101b9a-c0bc-47a9-8dfb-550f835e45ce" providerId="ADAL" clId="{6957FCF9-D7A6-4374-9481-E8D688940636}" dt="2021-08-04T08:49:39.096" v="11568" actId="47"/>
        <pc:sldMkLst>
          <pc:docMk/>
          <pc:sldMk cId="4078200119" sldId="311"/>
        </pc:sldMkLst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2" creationId="{029384C9-679A-4E61-9EAD-FEAAEB48E242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5" creationId="{5D773851-37D8-43DE-A649-784E26939568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15" creationId="{5577B817-7C04-4CD2-9ADE-483E28CE3A3F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16" creationId="{90BD4C28-AEAD-4628-B42E-06CC7FA90BB2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17" creationId="{013F608F-217F-41D1-8B6E-CA770A627A50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18" creationId="{2871D6D5-FC25-4522-82CE-78BD46F19F8E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19" creationId="{A41EE460-5D08-4A2D-997C-7F572E4813BE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20" creationId="{37E101FB-3DE7-430E-940A-AA570C6D2691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24" creationId="{3C5D480E-2E12-404B-BC5C-FD70007306F8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26" creationId="{03FB8919-19D6-425F-8067-12C91981B2E3}"/>
          </ac:spMkLst>
        </pc:spChg>
        <pc:spChg chg="add mod">
          <ac:chgData name="SHAHIDAN BIN IDRIS" userId="a9101b9a-c0bc-47a9-8dfb-550f835e45ce" providerId="ADAL" clId="{6957FCF9-D7A6-4374-9481-E8D688940636}" dt="2021-08-01T14:40:48.068" v="11302" actId="2711"/>
          <ac:spMkLst>
            <pc:docMk/>
            <pc:sldMk cId="4078200119" sldId="311"/>
            <ac:spMk id="31" creationId="{FD796796-CB5B-4C5B-A9E1-4658D973F613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3" creationId="{2CBC0139-9DA2-41BC-B8DA-02D7FD282E83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4" creationId="{BBB6B254-E1EA-4AB5-84E1-F5EE046517A7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5" creationId="{ED2A7BD2-897E-4884-A831-EB9F5B3008CC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6" creationId="{1E7D1F0B-3EC1-4B75-8C70-DC5C555C2E95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7" creationId="{EFA3E309-8E43-46A0-8443-E61F9FF8278F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8" creationId="{FDBBA295-190D-44AA-B52F-D95CCD0DFFDF}"/>
          </ac:spMkLst>
        </pc:spChg>
        <pc:spChg chg="del">
          <ac:chgData name="SHAHIDAN BIN IDRIS" userId="a9101b9a-c0bc-47a9-8dfb-550f835e45ce" providerId="ADAL" clId="{6957FCF9-D7A6-4374-9481-E8D688940636}" dt="2021-08-01T14:33:30.977" v="11222" actId="478"/>
          <ac:spMkLst>
            <pc:docMk/>
            <pc:sldMk cId="4078200119" sldId="311"/>
            <ac:spMk id="39" creationId="{32A07129-3BA0-4941-97CA-53760823F7A3}"/>
          </ac:spMkLst>
        </pc:spChg>
        <pc:spChg chg="add mod">
          <ac:chgData name="SHAHIDAN BIN IDRIS" userId="a9101b9a-c0bc-47a9-8dfb-550f835e45ce" providerId="ADAL" clId="{6957FCF9-D7A6-4374-9481-E8D688940636}" dt="2021-08-01T14:53:38.742" v="11434" actId="20577"/>
          <ac:spMkLst>
            <pc:docMk/>
            <pc:sldMk cId="4078200119" sldId="311"/>
            <ac:spMk id="40" creationId="{8B4E6DF0-7728-44BA-A8AB-FBCD98F27F72}"/>
          </ac:spMkLst>
        </pc:spChg>
        <pc:graphicFrameChg chg="add mod modGraphic">
          <ac:chgData name="SHAHIDAN BIN IDRIS" userId="a9101b9a-c0bc-47a9-8dfb-550f835e45ce" providerId="ADAL" clId="{6957FCF9-D7A6-4374-9481-E8D688940636}" dt="2021-08-01T14:34:55.311" v="11248" actId="207"/>
          <ac:graphicFrameMkLst>
            <pc:docMk/>
            <pc:sldMk cId="4078200119" sldId="311"/>
            <ac:graphicFrameMk id="30" creationId="{A2432192-4F5C-4BC2-B1DD-761985AAFC2A}"/>
          </ac:graphicFrameMkLst>
        </pc:graphicFrame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6" creationId="{3C5DF15E-CFD2-43E3-B367-0BD727F536B1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9" creationId="{BC410880-735B-45F3-8DA3-B3CBD4414FEE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11" creationId="{86708AF4-1BF8-4708-84BD-92241D974FF2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13" creationId="{A08EEF60-3AAE-43D1-A24A-43975D790B06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21" creationId="{DF5B2638-034A-4F8E-88AB-1DB6435ECA12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23" creationId="{ECBCA541-D48B-4929-BED8-1444B0ACDA5D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25" creationId="{E430D0F2-868B-4594-AF3D-C502D3570EB5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27" creationId="{EA2020A6-C967-4BB5-B62C-09D4BEABB9EB}"/>
          </ac:cxnSpMkLst>
        </pc:cxnChg>
        <pc:cxnChg chg="del mod">
          <ac:chgData name="SHAHIDAN BIN IDRIS" userId="a9101b9a-c0bc-47a9-8dfb-550f835e45ce" providerId="ADAL" clId="{6957FCF9-D7A6-4374-9481-E8D688940636}" dt="2021-08-01T14:33:30.977" v="11222" actId="478"/>
          <ac:cxnSpMkLst>
            <pc:docMk/>
            <pc:sldMk cId="4078200119" sldId="311"/>
            <ac:cxnSpMk id="29" creationId="{653774F5-80DA-465A-9E6F-A6E242AF536A}"/>
          </ac:cxnSpMkLst>
        </pc:cxnChg>
      </pc:sldChg>
      <pc:sldChg chg="addSp delSp modSp add del mod">
        <pc:chgData name="SHAHIDAN BIN IDRIS" userId="a9101b9a-c0bc-47a9-8dfb-550f835e45ce" providerId="ADAL" clId="{6957FCF9-D7A6-4374-9481-E8D688940636}" dt="2021-08-07T07:12:57.329" v="11848" actId="47"/>
        <pc:sldMkLst>
          <pc:docMk/>
          <pc:sldMk cId="1372147079" sldId="312"/>
        </pc:sldMkLst>
        <pc:spChg chg="add mod">
          <ac:chgData name="SHAHIDAN BIN IDRIS" userId="a9101b9a-c0bc-47a9-8dfb-550f835e45ce" providerId="ADAL" clId="{6957FCF9-D7A6-4374-9481-E8D688940636}" dt="2021-08-07T07:05:39.472" v="11846" actId="1076"/>
          <ac:spMkLst>
            <pc:docMk/>
            <pc:sldMk cId="1372147079" sldId="312"/>
            <ac:spMk id="9" creationId="{8728053F-4082-40C7-A79A-1F92E51CB5A8}"/>
          </ac:spMkLst>
        </pc:spChg>
        <pc:spChg chg="del">
          <ac:chgData name="SHAHIDAN BIN IDRIS" userId="a9101b9a-c0bc-47a9-8dfb-550f835e45ce" providerId="ADAL" clId="{6957FCF9-D7A6-4374-9481-E8D688940636}" dt="2021-08-07T07:02:47.978" v="11739" actId="478"/>
          <ac:spMkLst>
            <pc:docMk/>
            <pc:sldMk cId="1372147079" sldId="312"/>
            <ac:spMk id="12" creationId="{79BAE575-B328-4C81-A35C-739A87FD076C}"/>
          </ac:spMkLst>
        </pc:spChg>
        <pc:spChg chg="add mod">
          <ac:chgData name="SHAHIDAN BIN IDRIS" userId="a9101b9a-c0bc-47a9-8dfb-550f835e45ce" providerId="ADAL" clId="{6957FCF9-D7A6-4374-9481-E8D688940636}" dt="2021-08-07T07:05:19.200" v="11809" actId="1076"/>
          <ac:spMkLst>
            <pc:docMk/>
            <pc:sldMk cId="1372147079" sldId="312"/>
            <ac:spMk id="13" creationId="{3EB24864-26AD-4BD7-B4CD-DC45498BAD66}"/>
          </ac:spMkLst>
        </pc:spChg>
        <pc:spChg chg="mod">
          <ac:chgData name="SHAHIDAN BIN IDRIS" userId="a9101b9a-c0bc-47a9-8dfb-550f835e45ce" providerId="ADAL" clId="{6957FCF9-D7A6-4374-9481-E8D688940636}" dt="2021-08-07T07:02:46.377" v="11738" actId="20577"/>
          <ac:spMkLst>
            <pc:docMk/>
            <pc:sldMk cId="1372147079" sldId="312"/>
            <ac:spMk id="40" creationId="{2416EEFC-3923-43CD-B111-E32D9D2208A2}"/>
          </ac:spMkLst>
        </pc:spChg>
        <pc:graphicFrameChg chg="del">
          <ac:chgData name="SHAHIDAN BIN IDRIS" userId="a9101b9a-c0bc-47a9-8dfb-550f835e45ce" providerId="ADAL" clId="{6957FCF9-D7A6-4374-9481-E8D688940636}" dt="2021-08-07T07:05:14.260" v="11808" actId="478"/>
          <ac:graphicFrameMkLst>
            <pc:docMk/>
            <pc:sldMk cId="1372147079" sldId="312"/>
            <ac:graphicFrameMk id="3" creationId="{6A83E82C-AC76-4986-88F2-B1C3E2978F1B}"/>
          </ac:graphicFrameMkLst>
        </pc:graphicFrameChg>
        <pc:picChg chg="add mod">
          <ac:chgData name="SHAHIDAN BIN IDRIS" userId="a9101b9a-c0bc-47a9-8dfb-550f835e45ce" providerId="ADAL" clId="{6957FCF9-D7A6-4374-9481-E8D688940636}" dt="2021-08-07T07:05:19.200" v="11809" actId="1076"/>
          <ac:picMkLst>
            <pc:docMk/>
            <pc:sldMk cId="1372147079" sldId="312"/>
            <ac:picMk id="5" creationId="{3AA50072-02FB-4B31-9E82-3A230D937FF1}"/>
          </ac:picMkLst>
        </pc:picChg>
        <pc:picChg chg="add mod">
          <ac:chgData name="SHAHIDAN BIN IDRIS" userId="a9101b9a-c0bc-47a9-8dfb-550f835e45ce" providerId="ADAL" clId="{6957FCF9-D7A6-4374-9481-E8D688940636}" dt="2021-08-07T07:05:19.200" v="11809" actId="1076"/>
          <ac:picMkLst>
            <pc:docMk/>
            <pc:sldMk cId="1372147079" sldId="312"/>
            <ac:picMk id="8" creationId="{6CB0BD8D-D215-498C-BB06-480058645040}"/>
          </ac:picMkLst>
        </pc:picChg>
      </pc:sldChg>
      <pc:sldChg chg="addSp delSp modSp add del mod">
        <pc:chgData name="SHAHIDAN BIN IDRIS" userId="a9101b9a-c0bc-47a9-8dfb-550f835e45ce" providerId="ADAL" clId="{6957FCF9-D7A6-4374-9481-E8D688940636}" dt="2021-08-04T08:49:39.096" v="11568" actId="47"/>
        <pc:sldMkLst>
          <pc:docMk/>
          <pc:sldMk cId="3388581004" sldId="312"/>
        </pc:sldMkLst>
        <pc:spChg chg="add mod">
          <ac:chgData name="SHAHIDAN BIN IDRIS" userId="a9101b9a-c0bc-47a9-8dfb-550f835e45ce" providerId="ADAL" clId="{6957FCF9-D7A6-4374-9481-E8D688940636}" dt="2021-08-01T14:53:42.942" v="11436" actId="20577"/>
          <ac:spMkLst>
            <pc:docMk/>
            <pc:sldMk cId="3388581004" sldId="312"/>
            <ac:spMk id="8" creationId="{F475F392-E4E4-4E75-BB36-D9547DE8252E}"/>
          </ac:spMkLst>
        </pc:spChg>
        <pc:spChg chg="mod">
          <ac:chgData name="SHAHIDAN BIN IDRIS" userId="a9101b9a-c0bc-47a9-8dfb-550f835e45ce" providerId="ADAL" clId="{6957FCF9-D7A6-4374-9481-E8D688940636}" dt="2021-08-01T14:40:57.028" v="11303" actId="2711"/>
          <ac:spMkLst>
            <pc:docMk/>
            <pc:sldMk cId="3388581004" sldId="312"/>
            <ac:spMk id="31" creationId="{FD796796-CB5B-4C5B-A9E1-4658D973F613}"/>
          </ac:spMkLst>
        </pc:spChg>
        <pc:graphicFrameChg chg="add mod modGraphic">
          <ac:chgData name="SHAHIDAN BIN IDRIS" userId="a9101b9a-c0bc-47a9-8dfb-550f835e45ce" providerId="ADAL" clId="{6957FCF9-D7A6-4374-9481-E8D688940636}" dt="2021-08-01T14:35:01.055" v="11250" actId="207"/>
          <ac:graphicFrameMkLst>
            <pc:docMk/>
            <pc:sldMk cId="3388581004" sldId="312"/>
            <ac:graphicFrameMk id="6" creationId="{934192AC-4B29-4DD9-A6CF-1E2E469CD119}"/>
          </ac:graphicFrameMkLst>
        </pc:graphicFrameChg>
        <pc:graphicFrameChg chg="del">
          <ac:chgData name="SHAHIDAN BIN IDRIS" userId="a9101b9a-c0bc-47a9-8dfb-550f835e45ce" providerId="ADAL" clId="{6957FCF9-D7A6-4374-9481-E8D688940636}" dt="2021-08-01T14:34:11.721" v="11237" actId="478"/>
          <ac:graphicFrameMkLst>
            <pc:docMk/>
            <pc:sldMk cId="3388581004" sldId="312"/>
            <ac:graphicFrameMk id="30" creationId="{A2432192-4F5C-4BC2-B1DD-761985AAFC2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r>
              <a:rPr lang="en-MY" sz="1800" b="1" i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Malaysian Aging Population (Age 65+) in</a:t>
            </a:r>
            <a:r>
              <a:rPr lang="en-MY" sz="1800" b="1" i="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millions</a:t>
            </a:r>
            <a:endParaRPr lang="en-MY" sz="1800" b="1" i="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098B6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5C-46D0-B063-0D0D30747FAC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5C-46D0-B063-0D0D30747FA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5C-46D0-B063-0D0D30747FAC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5C-46D0-B063-0D0D30747FAC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25C-46D0-B063-0D0D30747FAC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25C-46D0-B063-0D0D30747FAC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5C-46D0-B063-0D0D30747FAC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5C-46D0-B063-0D0D30747FAC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25C-46D0-B063-0D0D30747FAC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25C-46D0-B063-0D0D30747F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1.3832199999999999</c:v>
                </c:pt>
                <c:pt idx="1">
                  <c:v>1.4490000000000001</c:v>
                </c:pt>
                <c:pt idx="2">
                  <c:v>1.5219</c:v>
                </c:pt>
                <c:pt idx="3">
                  <c:v>1.6019000000000001</c:v>
                </c:pt>
                <c:pt idx="4">
                  <c:v>1.6845000000000001</c:v>
                </c:pt>
                <c:pt idx="5">
                  <c:v>1.7701</c:v>
                </c:pt>
                <c:pt idx="6">
                  <c:v>1.8591</c:v>
                </c:pt>
                <c:pt idx="7">
                  <c:v>1.9479</c:v>
                </c:pt>
                <c:pt idx="8">
                  <c:v>2.0394000000000001</c:v>
                </c:pt>
                <c:pt idx="9">
                  <c:v>2.1375999999999999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25C-46D0-B063-0D0D30747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1384511"/>
        <c:axId val="377063551"/>
      </c:barChart>
      <c:catAx>
        <c:axId val="451384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377063551"/>
        <c:crosses val="autoZero"/>
        <c:auto val="1"/>
        <c:lblAlgn val="ctr"/>
        <c:lblOffset val="100"/>
        <c:noMultiLvlLbl val="0"/>
      </c:catAx>
      <c:valAx>
        <c:axId val="37706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451384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1A271-7310-4826-A587-1D67047C0D7E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A48DC-A344-4DDD-9ACF-D5F0FD8A64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93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B7F9-D503-4D07-9E1F-64195B5EA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2A242-C878-442A-9E1D-053145722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43096-E92A-4744-9937-FA415CA5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0A6D-AB7F-453B-83BC-C98F6CCA9A0F}" type="datetime1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93390-D008-4A6D-B354-C06562D9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E0038-B08B-4F82-BAC8-0B0F8743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3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EDDE-603A-42DD-8335-1F1DFE43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A429C-73DA-4ACC-BD98-8AB4583C4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3170D-311F-4B33-810D-376E676D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5F245-776B-4638-B58E-89FF0E65A63F}" type="datetime1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058E-D09C-4959-9DB8-E9E168E6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3280-E78B-4555-AFB2-EC04BECB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2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AD2ED-1549-4BE2-8598-FC48037BF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A5A7A-9DCD-4C30-919F-99AE550F1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EF451-D6B2-41F8-B350-ACF2C690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19D4-50E0-43D9-8E1C-5614085CFAA6}" type="datetime1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7BA58-DB42-4625-9B91-BEBC6FC5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508D-C523-4A12-9B30-9D8E4628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69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5DD0-CF34-4637-A2FD-D4F9B3CD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E5DA3-2C8A-453C-BADA-BB5F9F06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F95E-E00A-4184-876C-1B048FFF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4D46-9DE2-4A61-955A-8CEC2E40CB7A}" type="datetime1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EFDA9-AC0D-4C28-9BF1-FE46553D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F29C-2AA8-4516-ABBF-3A0EEE6A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5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23F6-4AF3-4A65-8539-4C7EEA88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94A0A-7159-4CA5-96AC-C7A010E0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C3E5E-9F43-4021-BA81-C8864F7D9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4BC9-BDE9-4C25-976B-63E5CF63F9E8}" type="datetime1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5D7CD-7FAF-45A8-A575-78EA49E23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0D355-F6C0-43CB-AFF4-C6A8E1F7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02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EBD5-E06F-4BFD-A7B4-5E9D5ECA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8265-FA0B-4AE6-8285-DEAF127B8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6D85-A5F9-4BA4-9AD5-E01E315FC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A74C8-8BD8-4153-9926-EAF0ED31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48C3-7CBB-4A60-9638-31CD125099AA}" type="datetime1">
              <a:rPr lang="en-GB" smtClean="0"/>
              <a:t>05/08/2021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8C00B-B150-40D3-9DD5-8C5827A4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6AEE-BA40-4363-9B16-97D098B1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6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71BA-7ACB-43E6-AC2B-2DF89E48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487DA-E202-460E-881D-BA3C60C2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C36B-6BFB-4397-8A61-847EAD750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A2908-622A-4AB2-B8C4-C282CC01A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1972F-C86D-4745-8EF2-F13B21794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A24C8-CAF8-4F36-BCDF-4BCA3D03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4685-81F4-4B86-8A88-FFEE93A72D01}" type="datetime1">
              <a:rPr lang="en-GB" smtClean="0"/>
              <a:t>05/08/2021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2ECBC-CD6B-4145-A498-5A18EA11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CBF69-AAF6-4D81-980D-7EE02F21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99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FAED-631D-45E7-B81C-DA8E9FF9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2ADFA-733A-4652-8F44-5E75DE4C8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057A-1EF5-4AEC-A562-79ED2C3E0267}" type="datetime1">
              <a:rPr lang="en-GB" smtClean="0"/>
              <a:t>05/08/2021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DEBAF-09F3-4863-85EF-15DBB8F6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5EE12-E5A9-4E3D-A617-A7FB9D2B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7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6E34E-C979-4458-B679-334C435C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2749-4B01-441A-8649-935D11DDEDC3}" type="datetime1">
              <a:rPr lang="en-GB" smtClean="0"/>
              <a:t>05/08/2021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6645F-D884-4314-8982-0AAC76E2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902C4-02DB-4D03-9A48-33825F34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8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A336-17CF-4CE2-AB1D-C1087FCD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F0ED8-CF4A-4E73-8755-A4A1CDA5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55742-EB8E-4B34-8F6D-DCE02A8C8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B3A4F-984B-4810-814B-737F084C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EA0F5-60B8-4C39-AEC4-44E1E22B04EB}" type="datetime1">
              <a:rPr lang="en-GB" smtClean="0"/>
              <a:t>05/08/2021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40E54-32D5-4AE7-901F-101004EA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09634-249E-4F7A-AE85-F709C416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11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F956-31E6-47FD-915B-D5521168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598F5-0E49-4535-8B1A-D224F2932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FB96-B3B0-4499-BFB5-B5F648F10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A75E1-661F-4E0E-978F-DFB6A4AE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DFFA-56DC-4376-9694-ED7D7CABB46F}" type="datetime1">
              <a:rPr lang="en-GB" smtClean="0"/>
              <a:t>05/08/2021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743CA-DFC0-4931-B735-59BA536B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8C6E4-27DD-47E4-9627-691F27FC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13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9887C-84BC-472D-BAA8-140B71C2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99B6-3298-452A-9FBF-A93DA4600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9DC08-85A5-4763-8749-D1307AC97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C92D6-39A7-44AF-AC0D-39842170C75F}" type="datetime1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65532-51E8-49D8-8F03-8AE6CB82E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28CB2-B64F-472B-91B0-A4283F4F2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7BA4-08D3-4B01-A7F9-7B73E43E06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64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5F2292-3A29-4859-9C86-5815AD2436E6}"/>
              </a:ext>
            </a:extLst>
          </p:cNvPr>
          <p:cNvSpPr/>
          <p:nvPr/>
        </p:nvSpPr>
        <p:spPr>
          <a:xfrm>
            <a:off x="1935234" y="0"/>
            <a:ext cx="10256766" cy="981637"/>
          </a:xfrm>
          <a:prstGeom prst="rect">
            <a:avLst/>
          </a:prstGeom>
          <a:solidFill>
            <a:srgbClr val="C88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Final Year Project Viva</a:t>
            </a:r>
            <a:endParaRPr lang="en-GB" sz="4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720C5F6-9F52-40A6-A5A8-63642F1CEFAE}"/>
              </a:ext>
            </a:extLst>
          </p:cNvPr>
          <p:cNvSpPr/>
          <p:nvPr/>
        </p:nvSpPr>
        <p:spPr>
          <a:xfrm>
            <a:off x="0" y="0"/>
            <a:ext cx="2459866" cy="981636"/>
          </a:xfrm>
          <a:prstGeom prst="homePlate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CF37F-615E-4E60-91D2-7028B7E6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2B32E-C1ED-4596-B776-FEC6CF0D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6" b="44338"/>
          <a:stretch/>
        </p:blipFill>
        <p:spPr>
          <a:xfrm>
            <a:off x="0" y="981635"/>
            <a:ext cx="6096000" cy="5876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54AA1-958F-4AD4-8E4F-FA3D357BCA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63" r="15463"/>
          <a:stretch/>
        </p:blipFill>
        <p:spPr>
          <a:xfrm>
            <a:off x="6096001" y="982800"/>
            <a:ext cx="6096000" cy="5883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E3634F-9A20-4A5A-A1A5-B6470593FCDF}"/>
              </a:ext>
            </a:extLst>
          </p:cNvPr>
          <p:cNvSpPr/>
          <p:nvPr/>
        </p:nvSpPr>
        <p:spPr>
          <a:xfrm>
            <a:off x="-2" y="981634"/>
            <a:ext cx="12192002" cy="58763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DFF2C4-381A-4EA7-AB81-CC6BB9AB63B9}"/>
              </a:ext>
            </a:extLst>
          </p:cNvPr>
          <p:cNvSpPr txBox="1"/>
          <p:nvPr/>
        </p:nvSpPr>
        <p:spPr>
          <a:xfrm>
            <a:off x="775855" y="2601050"/>
            <a:ext cx="10640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of Cognitive Frailty in Elderly People from Blood Samples using Machine Learning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EB3D0-7F75-4FE0-AD51-3C843A4B1D13}"/>
              </a:ext>
            </a:extLst>
          </p:cNvPr>
          <p:cNvSpPr txBox="1"/>
          <p:nvPr/>
        </p:nvSpPr>
        <p:spPr>
          <a:xfrm>
            <a:off x="775855" y="3903886"/>
            <a:ext cx="106402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Shahidan bin Idris (25204)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Electrical &amp; Electronics Engineering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MAY 2021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Supervised by		:	Associate Professor Dr Nasreen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binti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Badruddin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External Examiner	:	Ir Dr Shawn Tan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Examiner	:	Associate Professor Dr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Vijanth Sagayan a/l Asirvadam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32F4-386D-492D-8440-CD535B32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3" t="36363" r="19899" b="45873"/>
          <a:stretch/>
        </p:blipFill>
        <p:spPr>
          <a:xfrm>
            <a:off x="6251936" y="1207255"/>
            <a:ext cx="4031672" cy="1218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21B48-45C7-463A-BF2E-F1F3857CE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47" y="1273350"/>
            <a:ext cx="2674215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7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E37DB-E8BB-4A26-85FF-0C383DF86A9E}"/>
              </a:ext>
            </a:extLst>
          </p:cNvPr>
          <p:cNvSpPr txBox="1"/>
          <p:nvPr/>
        </p:nvSpPr>
        <p:spPr>
          <a:xfrm>
            <a:off x="2985508" y="1209072"/>
            <a:ext cx="6220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 numbers regarding Cognitive Frailty</a:t>
            </a:r>
            <a:endParaRPr lang="en-MY" sz="32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75A19-D17E-44DE-AEFC-EBF90093680D}"/>
              </a:ext>
            </a:extLst>
          </p:cNvPr>
          <p:cNvSpPr txBox="1"/>
          <p:nvPr/>
        </p:nvSpPr>
        <p:spPr>
          <a:xfrm>
            <a:off x="1293216" y="2644427"/>
            <a:ext cx="4334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older adults with cognitive impairment,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absolute mortality rate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[5]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034404-089B-4C75-BB2C-0AD3818BAA18}"/>
              </a:ext>
            </a:extLst>
          </p:cNvPr>
          <p:cNvGrpSpPr/>
          <p:nvPr/>
        </p:nvGrpSpPr>
        <p:grpSpPr>
          <a:xfrm>
            <a:off x="1456360" y="4115222"/>
            <a:ext cx="4007846" cy="1282323"/>
            <a:chOff x="375125" y="3310836"/>
            <a:chExt cx="4007846" cy="12823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1E457B-44F2-41E0-B788-CFA0382460AB}"/>
                </a:ext>
              </a:extLst>
            </p:cNvPr>
            <p:cNvSpPr txBox="1"/>
            <p:nvPr/>
          </p:nvSpPr>
          <p:spPr>
            <a:xfrm>
              <a:off x="375125" y="3310836"/>
              <a:ext cx="133594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70%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E96A4F-D3DA-4DC6-804B-D8AEA08D5492}"/>
                </a:ext>
              </a:extLst>
            </p:cNvPr>
            <p:cNvSpPr txBox="1"/>
            <p:nvPr/>
          </p:nvSpPr>
          <p:spPr>
            <a:xfrm>
              <a:off x="596930" y="3946828"/>
              <a:ext cx="892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Frail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E1E553-89E7-4F21-9E2D-46CE0EC37890}"/>
                </a:ext>
              </a:extLst>
            </p:cNvPr>
            <p:cNvSpPr txBox="1"/>
            <p:nvPr/>
          </p:nvSpPr>
          <p:spPr>
            <a:xfrm>
              <a:off x="1711074" y="3310836"/>
              <a:ext cx="133594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45%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4B9168-2E27-463D-AEAA-B674CDEAD69A}"/>
                </a:ext>
              </a:extLst>
            </p:cNvPr>
            <p:cNvSpPr txBox="1"/>
            <p:nvPr/>
          </p:nvSpPr>
          <p:spPr>
            <a:xfrm>
              <a:off x="1821976" y="3946828"/>
              <a:ext cx="111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Pre-Frail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B3BB89-F94F-4A0B-BAD3-DE683996BE16}"/>
                </a:ext>
              </a:extLst>
            </p:cNvPr>
            <p:cNvSpPr txBox="1"/>
            <p:nvPr/>
          </p:nvSpPr>
          <p:spPr>
            <a:xfrm>
              <a:off x="3047022" y="3310836"/>
              <a:ext cx="133594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34%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7F7E36-341D-472D-99FD-A0B7E9BBAE66}"/>
                </a:ext>
              </a:extLst>
            </p:cNvPr>
            <p:cNvSpPr txBox="1"/>
            <p:nvPr/>
          </p:nvSpPr>
          <p:spPr>
            <a:xfrm>
              <a:off x="3157924" y="3946828"/>
              <a:ext cx="111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Non-Frail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2C244D-9E34-4410-87AC-E170703FD15C}"/>
              </a:ext>
            </a:extLst>
          </p:cNvPr>
          <p:cNvSpPr txBox="1"/>
          <p:nvPr/>
        </p:nvSpPr>
        <p:spPr>
          <a:xfrm>
            <a:off x="7037392" y="2644427"/>
            <a:ext cx="4109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prevalence of Cognitive Frailty among older adults in Malaysia is [6]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D726C2-13DB-485C-9C8B-CA1AD45F8336}"/>
              </a:ext>
            </a:extLst>
          </p:cNvPr>
          <p:cNvGrpSpPr/>
          <p:nvPr/>
        </p:nvGrpSpPr>
        <p:grpSpPr>
          <a:xfrm>
            <a:off x="6838699" y="4115222"/>
            <a:ext cx="4507286" cy="1005324"/>
            <a:chOff x="6079886" y="3342396"/>
            <a:chExt cx="4507286" cy="10053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42699B-601D-4587-9802-4BA04E2E6A5D}"/>
                </a:ext>
              </a:extLst>
            </p:cNvPr>
            <p:cNvSpPr txBox="1"/>
            <p:nvPr/>
          </p:nvSpPr>
          <p:spPr>
            <a:xfrm>
              <a:off x="6260166" y="3342396"/>
              <a:ext cx="18029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37.4%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BF44C7-59B8-414C-ACE6-E15F0156E480}"/>
                </a:ext>
              </a:extLst>
            </p:cNvPr>
            <p:cNvSpPr txBox="1"/>
            <p:nvPr/>
          </p:nvSpPr>
          <p:spPr>
            <a:xfrm>
              <a:off x="6079886" y="3978388"/>
              <a:ext cx="2163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Cognitive Pre-Frail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A968CB-46FF-41E0-BC4E-6D7822BA5BD7}"/>
                </a:ext>
              </a:extLst>
            </p:cNvPr>
            <p:cNvSpPr txBox="1"/>
            <p:nvPr/>
          </p:nvSpPr>
          <p:spPr>
            <a:xfrm>
              <a:off x="8603949" y="3342396"/>
              <a:ext cx="18029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2.2%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B5E73-55DC-49EB-9EE6-D43C6665EBEE}"/>
                </a:ext>
              </a:extLst>
            </p:cNvPr>
            <p:cNvSpPr txBox="1"/>
            <p:nvPr/>
          </p:nvSpPr>
          <p:spPr>
            <a:xfrm>
              <a:off x="8423669" y="3978388"/>
              <a:ext cx="2163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Cognitive Frail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693421-87FB-4C58-B44A-1051FEE330EA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7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2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66C958-FA0A-4E14-B61A-C1D9B9A471E7}"/>
              </a:ext>
            </a:extLst>
          </p:cNvPr>
          <p:cNvSpPr txBox="1"/>
          <p:nvPr/>
        </p:nvSpPr>
        <p:spPr>
          <a:xfrm>
            <a:off x="361671" y="1076341"/>
            <a:ext cx="896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Screening Tools &amp; Measurements for Cognitive Frailty (CF)</a:t>
            </a:r>
            <a:endParaRPr lang="en-MY" sz="24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03A97E-A672-40CD-8A03-13834EDCAFB6}"/>
              </a:ext>
            </a:extLst>
          </p:cNvPr>
          <p:cNvSpPr txBox="1"/>
          <p:nvPr/>
        </p:nvSpPr>
        <p:spPr>
          <a:xfrm>
            <a:off x="361668" y="1564136"/>
            <a:ext cx="10029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Cognitive assessment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Montreal Cognitive assessment test (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MoCa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Mini Mental state Examination (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MMsE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  <a:p>
            <a:pPr algn="just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2. Physical assessment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Measurement of gait speed, hand grip strength and weight loss (Fried Frailty Measurement)</a:t>
            </a: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7C286233-F345-4F74-89AE-074447937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147343"/>
              </p:ext>
            </p:extLst>
          </p:nvPr>
        </p:nvGraphicFramePr>
        <p:xfrm>
          <a:off x="2964849" y="3539538"/>
          <a:ext cx="6262302" cy="255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151">
                  <a:extLst>
                    <a:ext uri="{9D8B030D-6E8A-4147-A177-3AD203B41FA5}">
                      <a16:colId xmlns:a16="http://schemas.microsoft.com/office/drawing/2014/main" val="3634331053"/>
                    </a:ext>
                  </a:extLst>
                </a:gridCol>
                <a:gridCol w="3131151">
                  <a:extLst>
                    <a:ext uri="{9D8B030D-6E8A-4147-A177-3AD203B41FA5}">
                      <a16:colId xmlns:a16="http://schemas.microsoft.com/office/drawing/2014/main" val="1330147848"/>
                    </a:ext>
                  </a:extLst>
                </a:gridCol>
              </a:tblGrid>
              <a:tr h="2761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FP Criteria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Measurement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318071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Weakness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Grip Strength: lowest 20% (by sex, body mass index)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127393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Slowness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Walking time/15 ft: slowest 20% (by sex, height)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063720"/>
                  </a:ext>
                </a:extLst>
              </a:tr>
              <a:tr h="63947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Low Level of Physical Activity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Kcal/week: lowest 20%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Male: 383 Kcal/week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Female: 270 Kcal/week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779938"/>
                  </a:ext>
                </a:extLst>
              </a:tr>
              <a:tr h="2761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Exhaustion, poor endurance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Self-reported exhaustion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163647"/>
                  </a:ext>
                </a:extLst>
              </a:tr>
              <a:tr h="44126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Weight loss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&gt;10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lb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lost unintentionally in prior year</a:t>
                      </a:r>
                      <a:endParaRPr lang="en-MY" sz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4557" marR="94557" marT="47280" marB="472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599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775732-9CFA-4E01-A6C9-7FF0754E4F00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8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6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66C958-FA0A-4E14-B61A-C1D9B9A471E7}"/>
              </a:ext>
            </a:extLst>
          </p:cNvPr>
          <p:cNvSpPr txBox="1"/>
          <p:nvPr/>
        </p:nvSpPr>
        <p:spPr>
          <a:xfrm>
            <a:off x="361671" y="1076341"/>
            <a:ext cx="896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Weakness of the Current Assessment Tools</a:t>
            </a:r>
            <a:endParaRPr lang="en-MY" sz="24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03A97E-A672-40CD-8A03-13834EDCAFB6}"/>
              </a:ext>
            </a:extLst>
          </p:cNvPr>
          <p:cNvSpPr txBox="1"/>
          <p:nvPr/>
        </p:nvSpPr>
        <p:spPr>
          <a:xfrm>
            <a:off x="361668" y="1788641"/>
            <a:ext cx="11151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Taken to Administer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Fried Frailty Measurement – 15 to 20 minutes [7]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MoCa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or MMSE – 12 minutes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2. Function of these Tools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Measure symptoms related to CF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Identify the syndrome during its onset, rather than its early or pre-symptomatic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A3C73-A2F8-4F6E-935E-245683F26A02}"/>
              </a:ext>
            </a:extLst>
          </p:cNvPr>
          <p:cNvSpPr txBox="1"/>
          <p:nvPr/>
        </p:nvSpPr>
        <p:spPr>
          <a:xfrm>
            <a:off x="1009361" y="5060201"/>
            <a:ext cx="10173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need a tool for early and rapid identification of CF and its symptoms, before the syndrome manifests in a patient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51CBD-7FBB-49AE-AB14-E654CFAB3E4D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9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7B358-A311-4934-92AE-50404491FE17}"/>
              </a:ext>
            </a:extLst>
          </p:cNvPr>
          <p:cNvSpPr txBox="1"/>
          <p:nvPr/>
        </p:nvSpPr>
        <p:spPr>
          <a:xfrm>
            <a:off x="361668" y="1536460"/>
            <a:ext cx="1097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no existing classification model to predict Cognitive Frailty in elderly people using blood samples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Existing models classify Cognitive Frailty based on questionnaire responses and physical/cognitive assessment results, rather than biological parameters (e.g. blood parameters)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Models predicting the condition using biological parameters have been focused on physical frailty and mild cognitive impairment (MCI) separately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Attempts made have mostly conducted clustering (instead of classification) or used statistical analysis techniques rather than modern classification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39E8E-809F-4F04-8EC0-49CB92A8F273}"/>
              </a:ext>
            </a:extLst>
          </p:cNvPr>
          <p:cNvSpPr txBox="1"/>
          <p:nvPr/>
        </p:nvSpPr>
        <p:spPr>
          <a:xfrm>
            <a:off x="361668" y="4422900"/>
            <a:ext cx="10976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develop a model to classify different levels of Cognitive Frailty in elderly people using blood sample parameters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identify the top features/parameters from blood samples that indicate Cognitive Frailty in elderly people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evaluate the effectiveness of the model in terms of accuracy, precision, and F1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F9F7A-0BD5-4407-8CC8-93D88FF3FC11}"/>
              </a:ext>
            </a:extLst>
          </p:cNvPr>
          <p:cNvSpPr txBox="1"/>
          <p:nvPr/>
        </p:nvSpPr>
        <p:spPr>
          <a:xfrm>
            <a:off x="361671" y="1076341"/>
            <a:ext cx="896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 Statement</a:t>
            </a:r>
            <a:endParaRPr lang="en-MY" sz="24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513D7-5BED-4EFB-8BFE-BE36A429BA3A}"/>
              </a:ext>
            </a:extLst>
          </p:cNvPr>
          <p:cNvSpPr txBox="1"/>
          <p:nvPr/>
        </p:nvSpPr>
        <p:spPr>
          <a:xfrm>
            <a:off x="361668" y="3961235"/>
            <a:ext cx="896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Research Objectives</a:t>
            </a:r>
            <a:endParaRPr lang="en-MY" sz="24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7A174-D73C-434F-ACB8-3BA307007561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4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89494"/>
              </p:ext>
            </p:extLst>
          </p:nvPr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53E9E-417F-4EF6-A12C-8AB7C200144A}"/>
              </a:ext>
            </a:extLst>
          </p:cNvPr>
          <p:cNvSpPr txBox="1"/>
          <p:nvPr/>
        </p:nvSpPr>
        <p:spPr>
          <a:xfrm>
            <a:off x="361670" y="1227324"/>
            <a:ext cx="489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Clustering Analysis on Frailty [8]</a:t>
            </a:r>
            <a:endParaRPr lang="en-MY" sz="20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7C041-BABB-4D1C-A931-8286CF02790C}"/>
              </a:ext>
            </a:extLst>
          </p:cNvPr>
          <p:cNvSpPr txBox="1"/>
          <p:nvPr/>
        </p:nvSpPr>
        <p:spPr>
          <a:xfrm>
            <a:off x="361668" y="1627435"/>
            <a:ext cx="5377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total of 3 Clusters were formed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Cluster 2 – Highest non-frail patients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Cluster 3 – Highest pre-frail patients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Does not clearly identify or predict the disease through the variables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1FA1F-6522-44D6-8E78-D0B5F29FE97A}"/>
              </a:ext>
            </a:extLst>
          </p:cNvPr>
          <p:cNvSpPr txBox="1"/>
          <p:nvPr/>
        </p:nvSpPr>
        <p:spPr>
          <a:xfrm>
            <a:off x="361670" y="3353128"/>
            <a:ext cx="489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Predictive Model for Frailty [9]</a:t>
            </a:r>
            <a:endParaRPr lang="en-MY" sz="20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B5476-CFC2-45BD-91A4-D446D548F2C2}"/>
              </a:ext>
            </a:extLst>
          </p:cNvPr>
          <p:cNvSpPr txBox="1"/>
          <p:nvPr/>
        </p:nvSpPr>
        <p:spPr>
          <a:xfrm>
            <a:off x="361668" y="3753238"/>
            <a:ext cx="5377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from the Toledo Study for Healthy Aging (TSHA) – questionnaire answers, blood parameters, and vitals parameters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SVM – 78.31% ± 0.70% accuracy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Random Forest – 77.46% ± 0.45% accuracy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Top features came from questionnaire answers (closely related to assessment tools), not biological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5AA68-F20F-49EE-881A-217087066DF1}"/>
              </a:ext>
            </a:extLst>
          </p:cNvPr>
          <p:cNvSpPr txBox="1"/>
          <p:nvPr/>
        </p:nvSpPr>
        <p:spPr>
          <a:xfrm>
            <a:off x="6453257" y="1227324"/>
            <a:ext cx="526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Classification &amp; Prediction of Alzheimer’s Disease [10]</a:t>
            </a:r>
            <a:endParaRPr lang="en-MY" sz="20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E23F3-984D-4143-B183-D4928677CA63}"/>
              </a:ext>
            </a:extLst>
          </p:cNvPr>
          <p:cNvSpPr txBox="1"/>
          <p:nvPr/>
        </p:nvSpPr>
        <p:spPr>
          <a:xfrm>
            <a:off x="6453253" y="1935210"/>
            <a:ext cx="5377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Clustering Analysis – Significance Analysis of Microarrays (SAM)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Classification Algorithm – Predictive Analysis of Microarrays (PAM)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PAM achieved 90% positive agreement and 88% negative agreement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Statistical learning approaches were employed instead of modern machine learning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2DC10-36B0-43BB-B413-C2692C337CED}"/>
              </a:ext>
            </a:extLst>
          </p:cNvPr>
          <p:cNvSpPr txBox="1"/>
          <p:nvPr/>
        </p:nvSpPr>
        <p:spPr>
          <a:xfrm>
            <a:off x="6396449" y="4318842"/>
            <a:ext cx="53770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Overall, there is a lack of research conducted on Cognitive Frailty as a single complex phenotype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ECCF0-B486-4B7F-BB38-8DAEF33B590D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443C94FC-34FB-452E-957B-0AEC7069F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58012"/>
              </p:ext>
            </p:extLst>
          </p:nvPr>
        </p:nvGraphicFramePr>
        <p:xfrm>
          <a:off x="142991" y="3111113"/>
          <a:ext cx="675286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434">
                  <a:extLst>
                    <a:ext uri="{9D8B030D-6E8A-4147-A177-3AD203B41FA5}">
                      <a16:colId xmlns:a16="http://schemas.microsoft.com/office/drawing/2014/main" val="1287656885"/>
                    </a:ext>
                  </a:extLst>
                </a:gridCol>
                <a:gridCol w="3376434">
                  <a:extLst>
                    <a:ext uri="{9D8B030D-6E8A-4147-A177-3AD203B41FA5}">
                      <a16:colId xmlns:a16="http://schemas.microsoft.com/office/drawing/2014/main" val="3518754460"/>
                    </a:ext>
                  </a:extLst>
                </a:gridCol>
              </a:tblGrid>
              <a:tr h="2529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Name</a:t>
                      </a:r>
                      <a:endParaRPr lang="en-MY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Malaysian Elders Longitudinal Research 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MELoR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) dataset [8]</a:t>
                      </a:r>
                      <a:endParaRPr lang="en-MY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48623"/>
                  </a:ext>
                </a:extLst>
              </a:tr>
              <a:tr h="1488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 Format</a:t>
                      </a:r>
                      <a:endParaRPr lang="en-MY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String and Numerical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1158"/>
                  </a:ext>
                </a:extLst>
              </a:tr>
              <a:tr h="848880">
                <a:tc>
                  <a:txBody>
                    <a:bodyPr/>
                    <a:lstStyle/>
                    <a:p>
                      <a:pPr algn="ctr"/>
                      <a:r>
                        <a:rPr lang="en-MY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MY" sz="16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1123 rows, 59 columns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MY" sz="1600" b="0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MY" sz="16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57 columns</a:t>
                      </a:r>
                      <a:r>
                        <a:rPr lang="en-MY" sz="16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– Measurements of Blood-based Parameters (e.g. Glucose, Serum Folate, HbA1c)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MY" sz="16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 column</a:t>
                      </a:r>
                      <a:r>
                        <a:rPr lang="en-MY" sz="16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– Patient ID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MY" sz="1600" b="1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 column</a:t>
                      </a:r>
                      <a:r>
                        <a:rPr lang="en-MY" sz="1600" b="0" u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– Class Label (e.g. Robust, Frail Only, Frail with MCI)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925823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8AA6B512-0B7B-4EB8-939B-5EF98824A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4"/>
          <a:stretch/>
        </p:blipFill>
        <p:spPr>
          <a:xfrm>
            <a:off x="7179206" y="3270545"/>
            <a:ext cx="4822563" cy="26512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EF9706-4474-4809-B8CB-F4E6CDB772B2}"/>
              </a:ext>
            </a:extLst>
          </p:cNvPr>
          <p:cNvSpPr txBox="1"/>
          <p:nvPr/>
        </p:nvSpPr>
        <p:spPr>
          <a:xfrm>
            <a:off x="8755653" y="2841533"/>
            <a:ext cx="1987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Sample</a:t>
            </a:r>
            <a:endParaRPr lang="en-MY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6082BF-F2DA-4E8C-8D86-D5EA00ECD520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12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03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623B9F3-CAAE-4F72-8F6E-BB7EC8BC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9" y="4921584"/>
            <a:ext cx="8943059" cy="1100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82DB3B-8349-4744-B764-C5BDB2B9D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67" r="33422" b="859"/>
          <a:stretch/>
        </p:blipFill>
        <p:spPr>
          <a:xfrm>
            <a:off x="9280688" y="2977630"/>
            <a:ext cx="2504563" cy="300663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EF74755-572D-451A-AB18-AD9C83CB1846}"/>
              </a:ext>
            </a:extLst>
          </p:cNvPr>
          <p:cNvSpPr/>
          <p:nvPr/>
        </p:nvSpPr>
        <p:spPr>
          <a:xfrm>
            <a:off x="593149" y="3006716"/>
            <a:ext cx="7310233" cy="1201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Data Cleaning</a:t>
            </a:r>
            <a:endParaRPr lang="en-MY" sz="20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 </a:t>
            </a:r>
            <a:r>
              <a:rPr lang="en-MY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correctable errors</a:t>
            </a: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data entry (uniformly scaled)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Approach:</a:t>
            </a: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Manual correction by referring to Data Dictionary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E2DF3-1DA7-493F-B120-330FF5C83F99}"/>
              </a:ext>
            </a:extLst>
          </p:cNvPr>
          <p:cNvSpPr txBox="1"/>
          <p:nvPr/>
        </p:nvSpPr>
        <p:spPr>
          <a:xfrm>
            <a:off x="3527825" y="4621714"/>
            <a:ext cx="2319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Dictionary</a:t>
            </a:r>
            <a:endParaRPr lang="en-MY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E03D1-8C5E-448F-8881-A0D999B62947}"/>
              </a:ext>
            </a:extLst>
          </p:cNvPr>
          <p:cNvSpPr txBox="1"/>
          <p:nvPr/>
        </p:nvSpPr>
        <p:spPr>
          <a:xfrm>
            <a:off x="9624430" y="2488972"/>
            <a:ext cx="181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Dataset Values</a:t>
            </a:r>
            <a:endParaRPr lang="en-MY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1C5C2-C707-4548-A245-CF06DBA720B3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13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DB29FAB-C2E4-460E-9D07-A81BD06F8906}"/>
              </a:ext>
            </a:extLst>
          </p:cNvPr>
          <p:cNvSpPr/>
          <p:nvPr/>
        </p:nvSpPr>
        <p:spPr>
          <a:xfrm>
            <a:off x="8409709" y="3848335"/>
            <a:ext cx="3439662" cy="116817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Final Dataset Size: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1015 rows, 47 columns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EC346-40F5-430F-8AF2-76931801A5F5}"/>
              </a:ext>
            </a:extLst>
          </p:cNvPr>
          <p:cNvSpPr/>
          <p:nvPr/>
        </p:nvSpPr>
        <p:spPr>
          <a:xfrm>
            <a:off x="499293" y="3105189"/>
            <a:ext cx="7539961" cy="26544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2) Data Deletion</a:t>
            </a:r>
            <a:endParaRPr lang="en-MY" sz="20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 columns that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 not have consistent scaling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 mismatched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Missing Value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Threshold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Listwise Case 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 any remaining rows that have NULL values in any of its values</a:t>
            </a:r>
            <a:endParaRPr lang="en-MY" sz="20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3A8EF-7D9B-488D-9502-73303CA285AD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14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8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5D3D5-F448-48F3-BDFC-59528EEDF72B}"/>
              </a:ext>
            </a:extLst>
          </p:cNvPr>
          <p:cNvGrpSpPr/>
          <p:nvPr/>
        </p:nvGrpSpPr>
        <p:grpSpPr>
          <a:xfrm>
            <a:off x="1434227" y="2917064"/>
            <a:ext cx="9323546" cy="3200422"/>
            <a:chOff x="871063" y="2917065"/>
            <a:chExt cx="9323546" cy="32004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497D7D-7C1D-4A14-8FC9-B329B57534EF}"/>
                </a:ext>
              </a:extLst>
            </p:cNvPr>
            <p:cNvSpPr/>
            <p:nvPr/>
          </p:nvSpPr>
          <p:spPr>
            <a:xfrm>
              <a:off x="871063" y="3705858"/>
              <a:ext cx="5340288" cy="161727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Data Standardisation &amp; Normalisation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Standard/Min-Max Scaling</a:t>
              </a:r>
              <a:endPara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Encode Categorical Data (e.g. Labels)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Label-mapping technique</a:t>
              </a:r>
              <a:endPara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26" name="Picture 2" descr="Image result for data standardization and normalization">
              <a:extLst>
                <a:ext uri="{FF2B5EF4-FFF2-40B4-BE49-F238E27FC236}">
                  <a16:creationId xmlns:a16="http://schemas.microsoft.com/office/drawing/2014/main" id="{B5B50E65-DEFC-4FF2-A5E9-A66AE0286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554" y="2917065"/>
              <a:ext cx="3376055" cy="320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153B7A-70AE-4D2A-9B0A-3096B2EDE366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3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F84A0-B50A-4E92-92C5-A4CAB8D6F54F}"/>
              </a:ext>
            </a:extLst>
          </p:cNvPr>
          <p:cNvGrpSpPr/>
          <p:nvPr/>
        </p:nvGrpSpPr>
        <p:grpSpPr>
          <a:xfrm>
            <a:off x="1252158" y="3062932"/>
            <a:ext cx="9687683" cy="2942159"/>
            <a:chOff x="967617" y="3062932"/>
            <a:chExt cx="9687683" cy="29421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3A2CCB-84F6-4F07-87BC-EB992E95CDFD}"/>
                </a:ext>
              </a:extLst>
            </p:cNvPr>
            <p:cNvSpPr/>
            <p:nvPr/>
          </p:nvSpPr>
          <p:spPr>
            <a:xfrm>
              <a:off x="967617" y="3314804"/>
              <a:ext cx="5229205" cy="243841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Classification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Logistic Regression (LOG)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Linear Discriminant Analysis (LDA)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K-Nearest Neighbor (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kNN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Classification &amp; Regression Tree (CART)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Gaussian Naïve Bayes (GNB)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Support Vector Machines (SVM)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Random Forest Classifier (RFC)</a:t>
              </a:r>
              <a:endParaRPr lang="en-MY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58D0904-3C08-4BF8-80BA-5CEB4F65E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502" y="3062932"/>
              <a:ext cx="3733798" cy="294215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28474C-C6D6-4B0C-A1B8-27FDC7404DF8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16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96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5F2292-3A29-4859-9C86-5815AD2436E6}"/>
              </a:ext>
            </a:extLst>
          </p:cNvPr>
          <p:cNvSpPr/>
          <p:nvPr/>
        </p:nvSpPr>
        <p:spPr>
          <a:xfrm>
            <a:off x="1935234" y="0"/>
            <a:ext cx="10256766" cy="981637"/>
          </a:xfrm>
          <a:prstGeom prst="rect">
            <a:avLst/>
          </a:prstGeom>
          <a:solidFill>
            <a:srgbClr val="C88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GB" sz="4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720C5F6-9F52-40A6-A5A8-63642F1CEFAE}"/>
              </a:ext>
            </a:extLst>
          </p:cNvPr>
          <p:cNvSpPr/>
          <p:nvPr/>
        </p:nvSpPr>
        <p:spPr>
          <a:xfrm>
            <a:off x="0" y="0"/>
            <a:ext cx="2459866" cy="981636"/>
          </a:xfrm>
          <a:prstGeom prst="homePlate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CF37F-615E-4E60-91D2-7028B7E6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5DB30EB-031C-4F11-951A-28F4FF645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3966"/>
              </p:ext>
            </p:extLst>
          </p:nvPr>
        </p:nvGraphicFramePr>
        <p:xfrm>
          <a:off x="2221922" y="1848982"/>
          <a:ext cx="7748156" cy="391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078">
                  <a:extLst>
                    <a:ext uri="{9D8B030D-6E8A-4147-A177-3AD203B41FA5}">
                      <a16:colId xmlns:a16="http://schemas.microsoft.com/office/drawing/2014/main" val="4145959988"/>
                    </a:ext>
                  </a:extLst>
                </a:gridCol>
                <a:gridCol w="3874078">
                  <a:extLst>
                    <a:ext uri="{9D8B030D-6E8A-4147-A177-3AD203B41FA5}">
                      <a16:colId xmlns:a16="http://schemas.microsoft.com/office/drawing/2014/main" val="1058507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52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7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404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6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57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GB" sz="2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39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07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16DA66-23E8-4ADB-BA81-FB9D6C83390C}"/>
              </a:ext>
            </a:extLst>
          </p:cNvPr>
          <p:cNvSpPr txBox="1"/>
          <p:nvPr/>
        </p:nvSpPr>
        <p:spPr>
          <a:xfrm>
            <a:off x="2050854" y="2935000"/>
            <a:ext cx="3948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 Classification Groups</a:t>
            </a:r>
            <a:endParaRPr lang="en-MY" sz="2400" b="1" dirty="0">
              <a:solidFill>
                <a:srgbClr val="004B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6E5850-1757-4CD9-AA40-22C073F648A6}"/>
              </a:ext>
            </a:extLst>
          </p:cNvPr>
          <p:cNvGrpSpPr/>
          <p:nvPr/>
        </p:nvGrpSpPr>
        <p:grpSpPr>
          <a:xfrm>
            <a:off x="599258" y="2935000"/>
            <a:ext cx="10993484" cy="3266501"/>
            <a:chOff x="1353712" y="3005729"/>
            <a:chExt cx="10993484" cy="32665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720AEA-CA2B-44A0-8C56-E9A3C03A8C7C}"/>
                </a:ext>
              </a:extLst>
            </p:cNvPr>
            <p:cNvSpPr/>
            <p:nvPr/>
          </p:nvSpPr>
          <p:spPr>
            <a:xfrm>
              <a:off x="1353712" y="3595432"/>
              <a:ext cx="3173670" cy="213355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b="1" dirty="0" err="1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i</a:t>
              </a:r>
              <a:r>
                <a:rPr lang="en-MY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) 6 Levels of CF: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Robust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Pre-Frail Only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Frail Only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MCI Only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Pre-Frail with MCI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Frail with MCI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01CCC8-AD71-4C78-8DCD-0AEE3341C5C1}"/>
                </a:ext>
              </a:extLst>
            </p:cNvPr>
            <p:cNvSpPr/>
            <p:nvPr/>
          </p:nvSpPr>
          <p:spPr>
            <a:xfrm>
              <a:off x="4660672" y="3570235"/>
              <a:ext cx="3603075" cy="218831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ii) Robust vs Non-Robust (grouping the 5 remaining classes together)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Majority class (Non-Robust) is </a:t>
              </a:r>
              <a:r>
                <a:rPr lang="en-MY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randomly </a:t>
              </a:r>
              <a:r>
                <a:rPr lang="en-MY" b="1" dirty="0" err="1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undersampled</a:t>
              </a: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to 343 Rows to match minority class (Robust)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537724-B805-4006-A194-626BBA689FC9}"/>
                </a:ext>
              </a:extLst>
            </p:cNvPr>
            <p:cNvSpPr/>
            <p:nvPr/>
          </p:nvSpPr>
          <p:spPr>
            <a:xfrm>
              <a:off x="8398695" y="3005729"/>
              <a:ext cx="3948501" cy="326650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MY" b="1" dirty="0">
                  <a:solidFill>
                    <a:srgbClr val="004B85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iii) Robust vs Frail with MCI (taking the extreme ends of the spectrum)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Randomly </a:t>
              </a:r>
              <a:r>
                <a:rPr lang="en-MY" b="1" dirty="0" err="1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undersample</a:t>
              </a:r>
              <a:r>
                <a:rPr lang="en-MY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majority class</a:t>
              </a: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to 76 samples (match minority class)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Oversample minority class</a:t>
              </a: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to 343 samples (using SMOTE)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b="1" dirty="0" err="1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Undersample</a:t>
              </a:r>
              <a:r>
                <a:rPr lang="en-MY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majority class</a:t>
              </a: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to 76 samples, then </a:t>
              </a:r>
              <a:r>
                <a:rPr lang="en-MY" b="1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SMOTE both classes</a:t>
              </a:r>
              <a:r>
                <a:rPr lang="en-MY" dirty="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 to 100 samples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BF3432-9257-479C-9840-17F00F158366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17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6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C5D480E-2E12-404B-BC5C-FD70007306F8}"/>
              </a:ext>
            </a:extLst>
          </p:cNvPr>
          <p:cNvSpPr/>
          <p:nvPr/>
        </p:nvSpPr>
        <p:spPr>
          <a:xfrm>
            <a:off x="532109" y="3218126"/>
            <a:ext cx="5693149" cy="25867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Validation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Holdout Method</a:t>
            </a: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(splitting dataset into training and test set)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60/40 for Train/Test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K-Fold Cross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5-fold CV</a:t>
            </a:r>
          </a:p>
        </p:txBody>
      </p:sp>
      <p:pic>
        <p:nvPicPr>
          <p:cNvPr id="26" name="Picture 2" descr="Image result for k fold cross validation python">
            <a:extLst>
              <a:ext uri="{FF2B5EF4-FFF2-40B4-BE49-F238E27FC236}">
                <a16:creationId xmlns:a16="http://schemas.microsoft.com/office/drawing/2014/main" id="{9863D04C-D497-46B8-A8E9-6D75AFD7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82" y="3143604"/>
            <a:ext cx="4550346" cy="273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B68BE1-3412-452C-9901-898DB031C9DA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18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4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C5D480E-2E12-404B-BC5C-FD70007306F8}"/>
              </a:ext>
            </a:extLst>
          </p:cNvPr>
          <p:cNvSpPr/>
          <p:nvPr/>
        </p:nvSpPr>
        <p:spPr>
          <a:xfrm>
            <a:off x="585455" y="3373428"/>
            <a:ext cx="4559812" cy="23473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Evaluation Score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Accuracy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Confusion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Recall, Precision, F-score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AUC-ROC Curve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A55D8E-960E-447B-AE42-E895228B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387" y="3539496"/>
            <a:ext cx="2781328" cy="20588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53C7D7-4971-430B-8D83-2CCC1E6BB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137" y="3686725"/>
            <a:ext cx="1674045" cy="696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CE3AB1-AFCE-4C3E-8337-3AB88370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72" y="4254951"/>
            <a:ext cx="1821438" cy="5956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EBD73F-56BE-478B-ABE3-D4193E113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974" y="4860296"/>
            <a:ext cx="2769432" cy="6643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C6FBFA-6033-47C0-8C40-BCC3DF1433B2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19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9384C9-679A-4E61-9EAD-FEAAEB48E242}"/>
              </a:ext>
            </a:extLst>
          </p:cNvPr>
          <p:cNvSpPr/>
          <p:nvPr/>
        </p:nvSpPr>
        <p:spPr>
          <a:xfrm>
            <a:off x="142991" y="1198572"/>
            <a:ext cx="1649252" cy="669777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77B817-7C04-4CD2-9ADE-483E28CE3A3F}"/>
              </a:ext>
            </a:extLst>
          </p:cNvPr>
          <p:cNvSpPr/>
          <p:nvPr/>
        </p:nvSpPr>
        <p:spPr>
          <a:xfrm>
            <a:off x="1907214" y="1130503"/>
            <a:ext cx="2153341" cy="805914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BD4C28-AEAD-4628-B42E-06CC7FA90BB2}"/>
              </a:ext>
            </a:extLst>
          </p:cNvPr>
          <p:cNvSpPr/>
          <p:nvPr/>
        </p:nvSpPr>
        <p:spPr>
          <a:xfrm>
            <a:off x="4248266" y="1111332"/>
            <a:ext cx="1669934" cy="844256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F608F-217F-41D1-8B6E-CA770A627A50}"/>
              </a:ext>
            </a:extLst>
          </p:cNvPr>
          <p:cNvSpPr/>
          <p:nvPr/>
        </p:nvSpPr>
        <p:spPr>
          <a:xfrm>
            <a:off x="6105911" y="1254610"/>
            <a:ext cx="1933343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71D6D5-FC25-4522-82CE-78BD46F19F8E}"/>
              </a:ext>
            </a:extLst>
          </p:cNvPr>
          <p:cNvSpPr/>
          <p:nvPr/>
        </p:nvSpPr>
        <p:spPr>
          <a:xfrm>
            <a:off x="9851679" y="1194930"/>
            <a:ext cx="2150091" cy="67706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EE460-5D08-4A2D-997C-7F572E4813BE}"/>
              </a:ext>
            </a:extLst>
          </p:cNvPr>
          <p:cNvSpPr/>
          <p:nvPr/>
        </p:nvSpPr>
        <p:spPr>
          <a:xfrm>
            <a:off x="8226965" y="1254610"/>
            <a:ext cx="1419725" cy="557701"/>
          </a:xfrm>
          <a:prstGeom prst="round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E101FB-3DE7-430E-940A-AA570C6D2691}"/>
              </a:ext>
            </a:extLst>
          </p:cNvPr>
          <p:cNvSpPr/>
          <p:nvPr/>
        </p:nvSpPr>
        <p:spPr>
          <a:xfrm>
            <a:off x="6285182" y="1955588"/>
            <a:ext cx="1574800" cy="677061"/>
          </a:xfrm>
          <a:prstGeom prst="roundRect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DF15E-CFD2-43E3-B367-0BD727F536B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 flipV="1">
            <a:off x="1792243" y="1533460"/>
            <a:ext cx="114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B2638-034A-4F8E-88AB-1DB6435ECA12}"/>
              </a:ext>
            </a:extLst>
          </p:cNvPr>
          <p:cNvCxnSpPr>
            <a:endCxn id="16" idx="1"/>
          </p:cNvCxnSpPr>
          <p:nvPr/>
        </p:nvCxnSpPr>
        <p:spPr>
          <a:xfrm>
            <a:off x="4060555" y="1533460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BCA541-D48B-4929-BED8-1444B0ACDA5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918200" y="1533460"/>
            <a:ext cx="187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0D0F2-868B-4594-AF3D-C502D3570E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8039254" y="1533461"/>
            <a:ext cx="187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2020A6-C967-4BB5-B62C-09D4BEABB9E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9646690" y="1533461"/>
            <a:ext cx="204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774F5-80DA-465A-9E6F-A6E242AF536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 flipH="1">
            <a:off x="7072582" y="1812311"/>
            <a:ext cx="1" cy="1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C5D480E-2E12-404B-BC5C-FD70007306F8}"/>
              </a:ext>
            </a:extLst>
          </p:cNvPr>
          <p:cNvSpPr/>
          <p:nvPr/>
        </p:nvSpPr>
        <p:spPr>
          <a:xfrm>
            <a:off x="380703" y="3575698"/>
            <a:ext cx="2938049" cy="14554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0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Recursive Feature Elimination (RFE)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Top-10 ranking features are retained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73851-37D8-43DE-A649-784E26939568}"/>
              </a:ext>
            </a:extLst>
          </p:cNvPr>
          <p:cNvSpPr/>
          <p:nvPr/>
        </p:nvSpPr>
        <p:spPr>
          <a:xfrm>
            <a:off x="5192030" y="3461681"/>
            <a:ext cx="1225495" cy="1683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19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20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B8919-19D6-425F-8067-12C91981B2E3}"/>
              </a:ext>
            </a:extLst>
          </p:cNvPr>
          <p:cNvSpPr/>
          <p:nvPr/>
        </p:nvSpPr>
        <p:spPr>
          <a:xfrm>
            <a:off x="3571004" y="4102976"/>
            <a:ext cx="1452717" cy="4009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Trained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C0139-9DA2-41BC-B8DA-02D7FD282E83}"/>
              </a:ext>
            </a:extLst>
          </p:cNvPr>
          <p:cNvSpPr/>
          <p:nvPr/>
        </p:nvSpPr>
        <p:spPr>
          <a:xfrm>
            <a:off x="6585834" y="4102976"/>
            <a:ext cx="1452717" cy="4009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Trained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B6B254-E1EA-4AB5-84E1-F5EE046517A7}"/>
              </a:ext>
            </a:extLst>
          </p:cNvPr>
          <p:cNvSpPr/>
          <p:nvPr/>
        </p:nvSpPr>
        <p:spPr>
          <a:xfrm>
            <a:off x="8209922" y="3461681"/>
            <a:ext cx="1225495" cy="16834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2A7BD2-897E-4884-A831-EB9F5B3008CC}"/>
              </a:ext>
            </a:extLst>
          </p:cNvPr>
          <p:cNvSpPr txBox="1"/>
          <p:nvPr/>
        </p:nvSpPr>
        <p:spPr>
          <a:xfrm>
            <a:off x="9314950" y="3873989"/>
            <a:ext cx="1351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GB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7D1F0B-3EC1-4B75-8C70-DC5C555C2E95}"/>
              </a:ext>
            </a:extLst>
          </p:cNvPr>
          <p:cNvSpPr/>
          <p:nvPr/>
        </p:nvSpPr>
        <p:spPr>
          <a:xfrm>
            <a:off x="10520258" y="3461681"/>
            <a:ext cx="1225495" cy="1683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10880-735B-45F3-8DA3-B3CBD4414FEE}"/>
              </a:ext>
            </a:extLst>
          </p:cNvPr>
          <p:cNvCxnSpPr>
            <a:stCxn id="26" idx="3"/>
            <a:endCxn id="5" idx="1"/>
          </p:cNvCxnSpPr>
          <p:nvPr/>
        </p:nvCxnSpPr>
        <p:spPr>
          <a:xfrm>
            <a:off x="5023721" y="4303427"/>
            <a:ext cx="1683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708AF4-1BF8-4708-84BD-92241D974FF2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6417525" y="4303427"/>
            <a:ext cx="1683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EEF60-3AAE-43D1-A24A-43975D790B06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8038551" y="4303427"/>
            <a:ext cx="17137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A3E309-8E43-46A0-8443-E61F9FF8278F}"/>
              </a:ext>
            </a:extLst>
          </p:cNvPr>
          <p:cNvSpPr txBox="1"/>
          <p:nvPr/>
        </p:nvSpPr>
        <p:spPr>
          <a:xfrm>
            <a:off x="5003617" y="5247555"/>
            <a:ext cx="1602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Eliminate Least Important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BBA295-190D-44AA-B52F-D95CCD0DFFDF}"/>
              </a:ext>
            </a:extLst>
          </p:cNvPr>
          <p:cNvSpPr txBox="1"/>
          <p:nvPr/>
        </p:nvSpPr>
        <p:spPr>
          <a:xfrm>
            <a:off x="8021509" y="5247555"/>
            <a:ext cx="1602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Eliminate Least Important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A07129-3BA0-4941-97CA-53760823F7A3}"/>
              </a:ext>
            </a:extLst>
          </p:cNvPr>
          <p:cNvSpPr txBox="1"/>
          <p:nvPr/>
        </p:nvSpPr>
        <p:spPr>
          <a:xfrm>
            <a:off x="10331845" y="5247555"/>
            <a:ext cx="1602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Final Top-10 Ranked Features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47B3F9-AA53-443D-A6B3-D501C4C0F601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29023"/>
              </p:ext>
            </p:extLst>
          </p:nvPr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48BF1-5A35-47AB-AF8C-B1235B46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2787081"/>
            <a:ext cx="6365077" cy="34702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6664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Multiclass Classification into 6 Levels of CF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7A6421-5A1A-46D5-9F9F-88823FF6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40" y="1620567"/>
            <a:ext cx="5048185" cy="45986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21F35E-4387-4F60-88D1-9305F07D32BC}"/>
              </a:ext>
            </a:extLst>
          </p:cNvPr>
          <p:cNvSpPr/>
          <p:nvPr/>
        </p:nvSpPr>
        <p:spPr>
          <a:xfrm>
            <a:off x="333375" y="5447357"/>
            <a:ext cx="6251575" cy="35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871B4-13D0-4315-B19F-B9554AD7CBA7}"/>
              </a:ext>
            </a:extLst>
          </p:cNvPr>
          <p:cNvSpPr/>
          <p:nvPr/>
        </p:nvSpPr>
        <p:spPr>
          <a:xfrm>
            <a:off x="333375" y="3216126"/>
            <a:ext cx="6251575" cy="35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46CE59-F75A-49FC-8802-C9E1C918DC3D}"/>
              </a:ext>
            </a:extLst>
          </p:cNvPr>
          <p:cNvSpPr/>
          <p:nvPr/>
        </p:nvSpPr>
        <p:spPr>
          <a:xfrm>
            <a:off x="6893720" y="4974431"/>
            <a:ext cx="4983955" cy="611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EC51CB-67E4-486E-B25A-B2FC9424F473}"/>
              </a:ext>
            </a:extLst>
          </p:cNvPr>
          <p:cNvSpPr txBox="1"/>
          <p:nvPr/>
        </p:nvSpPr>
        <p:spPr>
          <a:xfrm>
            <a:off x="282574" y="1575216"/>
            <a:ext cx="6251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Holdout Method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Logistic Regression and Support Vector Machines</a:t>
            </a:r>
          </a:p>
          <a:p>
            <a:r>
              <a:rPr lang="en-MY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CV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Support Vector Machines</a:t>
            </a:r>
            <a:endParaRPr lang="en-MY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B2738-067F-4C81-943F-14948B3DF6E8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21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8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6664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Multiclass Classification into 6 Levels of CF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146AA-A405-4976-975A-6814DA68645F}"/>
              </a:ext>
            </a:extLst>
          </p:cNvPr>
          <p:cNvSpPr txBox="1"/>
          <p:nvPr/>
        </p:nvSpPr>
        <p:spPr>
          <a:xfrm>
            <a:off x="282574" y="1820230"/>
            <a:ext cx="11337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While the accuracy scores were higher than the probability of classifying a sample into one out of the 6 classes (1/6 = 16.67%), </a:t>
            </a:r>
            <a:r>
              <a:rPr lang="en-MY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accuracy scores achieved were less than satisfactory</a:t>
            </a:r>
          </a:p>
          <a:p>
            <a:endParaRPr lang="en-MY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MY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Looking into the distribution of class samples, there is a </a:t>
            </a:r>
            <a:r>
              <a:rPr lang="en-MY" sz="20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severe imbalance in class distribution</a:t>
            </a:r>
            <a:endParaRPr lang="en-MY" sz="2000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69DAC-8E10-43C1-8727-70E2134C070A}"/>
              </a:ext>
            </a:extLst>
          </p:cNvPr>
          <p:cNvSpPr/>
          <p:nvPr/>
        </p:nvSpPr>
        <p:spPr>
          <a:xfrm>
            <a:off x="4222750" y="3550466"/>
            <a:ext cx="3746500" cy="2431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2000" b="1" u="sng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ANALYSING CLASS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Frail: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Frail + MCI: 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MCI: 133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Prefrail + MCI: 231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Prefrail: 221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Robust: 339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F62D7-84CD-4FF5-AB26-D75306D54F57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22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C5A90E2-FAB5-4D1B-90F6-1424A9E45CEE}"/>
              </a:ext>
            </a:extLst>
          </p:cNvPr>
          <p:cNvSpPr/>
          <p:nvPr/>
        </p:nvSpPr>
        <p:spPr>
          <a:xfrm>
            <a:off x="4308764" y="3948545"/>
            <a:ext cx="1274618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98A5FA-F1F0-4770-A62E-E26BF54651C0}"/>
              </a:ext>
            </a:extLst>
          </p:cNvPr>
          <p:cNvSpPr/>
          <p:nvPr/>
        </p:nvSpPr>
        <p:spPr>
          <a:xfrm>
            <a:off x="4350328" y="5463914"/>
            <a:ext cx="1745672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1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6664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Multiclass Classification into 6 Levels of CF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146AA-A405-4976-975A-6814DA68645F}"/>
              </a:ext>
            </a:extLst>
          </p:cNvPr>
          <p:cNvSpPr txBox="1"/>
          <p:nvPr/>
        </p:nvSpPr>
        <p:spPr>
          <a:xfrm>
            <a:off x="282574" y="1820230"/>
            <a:ext cx="113379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analyse the classification power of the features, a histogram plot is produced for a select number of features. The plot represents the </a:t>
            </a:r>
            <a:r>
              <a:rPr lang="en-MY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distribution of values for each feature according to class membership</a:t>
            </a:r>
            <a:endParaRPr lang="en-MY" sz="20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3ACA5-8568-41B6-8B66-7DB28F55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64" y="2996638"/>
            <a:ext cx="5887272" cy="3238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8B1BE-BCE3-4223-A1B4-A61585A0A8C4}"/>
              </a:ext>
            </a:extLst>
          </p:cNvPr>
          <p:cNvSpPr txBox="1"/>
          <p:nvPr/>
        </p:nvSpPr>
        <p:spPr>
          <a:xfrm>
            <a:off x="6702836" y="3646618"/>
            <a:ext cx="50700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Feature values </a:t>
            </a:r>
            <a:r>
              <a:rPr lang="en-MY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overlap greatly</a:t>
            </a:r>
            <a:r>
              <a:rPr lang="en-MY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between classes</a:t>
            </a:r>
          </a:p>
          <a:p>
            <a:endParaRPr lang="en-MY" sz="20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Severe overlapping makes it </a:t>
            </a:r>
            <a:r>
              <a:rPr lang="en-MY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difficult for classification algorithms to differentiate</a:t>
            </a:r>
            <a:r>
              <a:rPr lang="en-MY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samples between classes</a:t>
            </a:r>
            <a:endParaRPr lang="en-MY" sz="2000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B6B4A-6F77-4EBA-A76C-594B3DC8A0E2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23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84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6664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Multiclass Classification into 6 Levels of 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90729-5B5C-4413-B891-0F2DF066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4" y="2343782"/>
            <a:ext cx="5906324" cy="3124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060C6-0CF4-4E20-9905-4C454124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43782"/>
            <a:ext cx="5944430" cy="316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D8B32-D6EA-4E14-8A80-9A63C0C5817F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24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2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7439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Non-Robust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EC51CB-67E4-486E-B25A-B2FC9424F473}"/>
              </a:ext>
            </a:extLst>
          </p:cNvPr>
          <p:cNvSpPr txBox="1"/>
          <p:nvPr/>
        </p:nvSpPr>
        <p:spPr>
          <a:xfrm>
            <a:off x="282574" y="1575216"/>
            <a:ext cx="6251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Holdout Method and CV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D6A3-8AAB-4F7E-A4C5-85E8C6E4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873421"/>
            <a:ext cx="6219824" cy="334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2E7BA-E858-4846-B562-1C9633DC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91" y="1587916"/>
            <a:ext cx="5063284" cy="46156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D44900-89BA-4063-91F5-841F85E8A34B}"/>
              </a:ext>
            </a:extLst>
          </p:cNvPr>
          <p:cNvSpPr/>
          <p:nvPr/>
        </p:nvSpPr>
        <p:spPr>
          <a:xfrm>
            <a:off x="333375" y="3254226"/>
            <a:ext cx="6165850" cy="35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7B16B4-98BE-47DF-8545-F7E2ACC4416C}"/>
              </a:ext>
            </a:extLst>
          </p:cNvPr>
          <p:cNvSpPr/>
          <p:nvPr/>
        </p:nvSpPr>
        <p:spPr>
          <a:xfrm>
            <a:off x="6827043" y="1890712"/>
            <a:ext cx="5017295" cy="611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42479-1EFF-4F8D-BD13-07416E61F662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25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97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28535-22D8-4F5A-A936-264ECD39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39045"/>
            <a:ext cx="5314950" cy="4372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64B46-5A30-4BFF-8336-F7E2BFB9077B}"/>
              </a:ext>
            </a:extLst>
          </p:cNvPr>
          <p:cNvSpPr txBox="1"/>
          <p:nvPr/>
        </p:nvSpPr>
        <p:spPr>
          <a:xfrm>
            <a:off x="282574" y="992304"/>
            <a:ext cx="7439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Non-Robust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CB199-EB2E-463B-A1C2-C22C6830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197" y="1739045"/>
            <a:ext cx="5261478" cy="4372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91EF-54C5-4B92-8C6F-E9F1A04871BC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26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8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02687"/>
              </p:ext>
            </p:extLst>
          </p:nvPr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1353544-F451-444F-B17F-F601C7A910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465727"/>
              </p:ext>
            </p:extLst>
          </p:nvPr>
        </p:nvGraphicFramePr>
        <p:xfrm>
          <a:off x="2244435" y="1048649"/>
          <a:ext cx="7703129" cy="2711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FACB23C-4928-4261-840A-2331F1F9D3E2}"/>
              </a:ext>
            </a:extLst>
          </p:cNvPr>
          <p:cNvSpPr txBox="1"/>
          <p:nvPr/>
        </p:nvSpPr>
        <p:spPr>
          <a:xfrm>
            <a:off x="2736272" y="3794530"/>
            <a:ext cx="6719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Source: Department of Statistics – Population by age group, sex and ethnic group, 2010 – 2019(estimated), Malaysia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62D781-08A8-4D9C-822E-EA5FE0640177}"/>
              </a:ext>
            </a:extLst>
          </p:cNvPr>
          <p:cNvSpPr txBox="1"/>
          <p:nvPr/>
        </p:nvSpPr>
        <p:spPr>
          <a:xfrm>
            <a:off x="1357744" y="4662633"/>
            <a:ext cx="947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increase in the aging population is accompanied by the increase in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age-related diseases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3B81A-3ADA-4120-8E84-60467A0A4561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49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64B46-5A30-4BFF-8336-F7E2BFB9077B}"/>
              </a:ext>
            </a:extLst>
          </p:cNvPr>
          <p:cNvSpPr txBox="1"/>
          <p:nvPr/>
        </p:nvSpPr>
        <p:spPr>
          <a:xfrm>
            <a:off x="282574" y="992304"/>
            <a:ext cx="7439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Non-Robust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A916F-1AFE-4D19-B84E-433CADE04481}"/>
              </a:ext>
            </a:extLst>
          </p:cNvPr>
          <p:cNvSpPr txBox="1"/>
          <p:nvPr/>
        </p:nvSpPr>
        <p:spPr>
          <a:xfrm>
            <a:off x="282574" y="1820230"/>
            <a:ext cx="113379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rouping of classes to allow binary classification produces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better model accuracy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However, the classification of patients into Robust and Non-Robust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does not prove to be useful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classification task merely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distinguishes healthy individuals from non-healthy individuals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with no indication of frailty or MCI in the classification. This task also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does not clearly achieve the objectives of the research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which is to classify CF in patients</a:t>
            </a:r>
            <a:endParaRPr lang="en-MY" sz="2000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36706-8B8D-4FB6-83B4-B79D60C1A227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27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99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979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(76 Samples)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EC51CB-67E4-486E-B25A-B2FC9424F473}"/>
              </a:ext>
            </a:extLst>
          </p:cNvPr>
          <p:cNvSpPr txBox="1"/>
          <p:nvPr/>
        </p:nvSpPr>
        <p:spPr>
          <a:xfrm>
            <a:off x="282574" y="1575216"/>
            <a:ext cx="6251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Holdout Method and CV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Gaussian Naïve Bayes</a:t>
            </a:r>
            <a:endParaRPr lang="en-MY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33B8-6F70-4982-8709-EF4D8A4F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854106"/>
            <a:ext cx="6208351" cy="33149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D44900-89BA-4063-91F5-841F85E8A34B}"/>
              </a:ext>
            </a:extLst>
          </p:cNvPr>
          <p:cNvSpPr/>
          <p:nvPr/>
        </p:nvSpPr>
        <p:spPr>
          <a:xfrm>
            <a:off x="361949" y="5067300"/>
            <a:ext cx="6134101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AD4DA-A90E-4C44-8B44-3EB511C63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55" y="1620567"/>
            <a:ext cx="4978422" cy="334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6511C-E760-47A2-BBDE-8D231A1A3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54" y="4931593"/>
            <a:ext cx="4978421" cy="12374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D0DBF5-DCBA-46B5-BC49-790516745393}"/>
              </a:ext>
            </a:extLst>
          </p:cNvPr>
          <p:cNvSpPr/>
          <p:nvPr/>
        </p:nvSpPr>
        <p:spPr>
          <a:xfrm>
            <a:off x="6886552" y="4351908"/>
            <a:ext cx="4953023" cy="616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7E21A-687B-40DA-9C48-268F345A532F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25720-4968-43F4-BAF3-5B3DE8EABFB3}"/>
              </a:ext>
            </a:extLst>
          </p:cNvPr>
          <p:cNvSpPr txBox="1"/>
          <p:nvPr/>
        </p:nvSpPr>
        <p:spPr>
          <a:xfrm>
            <a:off x="11073418" y="163424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28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22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10169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(76 Samples)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5280D-E36B-4E97-B0E2-0BC05B60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4" y="1714313"/>
            <a:ext cx="5440363" cy="442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44A75-1D1D-4192-BCB4-4277DC33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8551"/>
            <a:ext cx="5517194" cy="4397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7C7DA3-C604-4E71-A782-2F0BF605D016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29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58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1000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(76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C9173-F912-4AB0-B739-6DD052E13B7E}"/>
              </a:ext>
            </a:extLst>
          </p:cNvPr>
          <p:cNvSpPr txBox="1"/>
          <p:nvPr/>
        </p:nvSpPr>
        <p:spPr>
          <a:xfrm>
            <a:off x="282574" y="1820230"/>
            <a:ext cx="1133792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 accuracy further improved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compared to Robust vs Non-Robust</a:t>
            </a:r>
          </a:p>
          <a:p>
            <a:endParaRPr lang="en-US" sz="2000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Better at achieving the research objectives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(patients with Frailty and MCI can be distinguished from healthy individuals)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concern with regards to sample size for model training.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Higher accuracy scores could be attributed to small test dataset size,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rather than good model performance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Synthetic Minority Oversampling Technique (SMOTE) is used to oversample dataset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obtain bigger sample size</a:t>
            </a:r>
            <a:endParaRPr lang="en-MY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C22F1-390C-44DB-8859-A7DE551758D5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30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6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03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 SMOTE and Various Class Distributions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C9173-F912-4AB0-B739-6DD052E13B7E}"/>
              </a:ext>
            </a:extLst>
          </p:cNvPr>
          <p:cNvSpPr txBox="1"/>
          <p:nvPr/>
        </p:nvSpPr>
        <p:spPr>
          <a:xfrm>
            <a:off x="282574" y="1820230"/>
            <a:ext cx="113379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Quick analysis was done to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the relationship between varying SMOTE amounts and the model accuracy and AUC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 training and performance evaluation was done iteratively by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varying the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undersampling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majority class (Robust)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undersampling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minority class (Frail with MCI) is SMOTE-ed to match the class size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 the majority class</a:t>
            </a:r>
            <a:endParaRPr lang="en-MY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BEB634-3DFA-43D1-9A94-C9DC235DA8CD}"/>
              </a:ext>
            </a:extLst>
          </p:cNvPr>
          <p:cNvSpPr/>
          <p:nvPr/>
        </p:nvSpPr>
        <p:spPr>
          <a:xfrm>
            <a:off x="2147843" y="5727352"/>
            <a:ext cx="558800" cy="461665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EF0B79-D419-4DEF-8A3E-7403614AF763}"/>
              </a:ext>
            </a:extLst>
          </p:cNvPr>
          <p:cNvSpPr/>
          <p:nvPr/>
        </p:nvSpPr>
        <p:spPr>
          <a:xfrm>
            <a:off x="2871743" y="5727352"/>
            <a:ext cx="558800" cy="461665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448D8-F12E-48C0-80D0-5BA1E5787C49}"/>
              </a:ext>
            </a:extLst>
          </p:cNvPr>
          <p:cNvSpPr/>
          <p:nvPr/>
        </p:nvSpPr>
        <p:spPr>
          <a:xfrm>
            <a:off x="2147843" y="4809182"/>
            <a:ext cx="558800" cy="9181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7607E-5AFB-4FF7-88DF-AC1F0CFFF49F}"/>
              </a:ext>
            </a:extLst>
          </p:cNvPr>
          <p:cNvSpPr txBox="1"/>
          <p:nvPr/>
        </p:nvSpPr>
        <p:spPr>
          <a:xfrm>
            <a:off x="1919243" y="4420941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0830C-61E1-40FB-BA4F-E50F9EB3C504}"/>
              </a:ext>
            </a:extLst>
          </p:cNvPr>
          <p:cNvSpPr txBox="1"/>
          <p:nvPr/>
        </p:nvSpPr>
        <p:spPr>
          <a:xfrm>
            <a:off x="2674893" y="5348566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F0F1A-4447-4B1D-B9AB-26F02BE556A6}"/>
              </a:ext>
            </a:extLst>
          </p:cNvPr>
          <p:cNvSpPr/>
          <p:nvPr/>
        </p:nvSpPr>
        <p:spPr>
          <a:xfrm>
            <a:off x="4154443" y="5626100"/>
            <a:ext cx="558800" cy="562917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71DA9-1FA1-4131-944B-B5966956AB6D}"/>
              </a:ext>
            </a:extLst>
          </p:cNvPr>
          <p:cNvSpPr/>
          <p:nvPr/>
        </p:nvSpPr>
        <p:spPr>
          <a:xfrm>
            <a:off x="4878343" y="5727352"/>
            <a:ext cx="558800" cy="461665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01409-59F0-4870-8694-ABEE40387D0F}"/>
              </a:ext>
            </a:extLst>
          </p:cNvPr>
          <p:cNvSpPr/>
          <p:nvPr/>
        </p:nvSpPr>
        <p:spPr>
          <a:xfrm>
            <a:off x="4154443" y="4809182"/>
            <a:ext cx="558800" cy="816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F6626-8E12-43E3-ADE4-F3DC918A3E12}"/>
              </a:ext>
            </a:extLst>
          </p:cNvPr>
          <p:cNvSpPr txBox="1"/>
          <p:nvPr/>
        </p:nvSpPr>
        <p:spPr>
          <a:xfrm>
            <a:off x="3925843" y="4420941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86573-B2B5-4ED2-849C-ABEBC79C3873}"/>
              </a:ext>
            </a:extLst>
          </p:cNvPr>
          <p:cNvSpPr txBox="1"/>
          <p:nvPr/>
        </p:nvSpPr>
        <p:spPr>
          <a:xfrm>
            <a:off x="4681493" y="5208194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F64290-1A61-4827-8995-07D4284E5D76}"/>
              </a:ext>
            </a:extLst>
          </p:cNvPr>
          <p:cNvSpPr/>
          <p:nvPr/>
        </p:nvSpPr>
        <p:spPr>
          <a:xfrm>
            <a:off x="4878343" y="5623692"/>
            <a:ext cx="558800" cy="1044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9500EB-C1AC-46DC-9FA2-35CB105DD406}"/>
              </a:ext>
            </a:extLst>
          </p:cNvPr>
          <p:cNvSpPr/>
          <p:nvPr/>
        </p:nvSpPr>
        <p:spPr>
          <a:xfrm>
            <a:off x="6161043" y="4997592"/>
            <a:ext cx="558800" cy="1191425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5F6263-56D8-459E-8AE6-763F72D97B02}"/>
              </a:ext>
            </a:extLst>
          </p:cNvPr>
          <p:cNvSpPr/>
          <p:nvPr/>
        </p:nvSpPr>
        <p:spPr>
          <a:xfrm>
            <a:off x="6884943" y="5727352"/>
            <a:ext cx="558800" cy="461665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F2628-79F3-4186-8368-8BC86DD630C8}"/>
              </a:ext>
            </a:extLst>
          </p:cNvPr>
          <p:cNvSpPr/>
          <p:nvPr/>
        </p:nvSpPr>
        <p:spPr>
          <a:xfrm>
            <a:off x="6161043" y="4809182"/>
            <a:ext cx="558800" cy="1884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352BCD-21FE-4E8E-8179-2884E728B194}"/>
              </a:ext>
            </a:extLst>
          </p:cNvPr>
          <p:cNvSpPr txBox="1"/>
          <p:nvPr/>
        </p:nvSpPr>
        <p:spPr>
          <a:xfrm>
            <a:off x="5932443" y="4420941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B33DE7-A75F-4368-AA70-43D8FB8DD437}"/>
              </a:ext>
            </a:extLst>
          </p:cNvPr>
          <p:cNvSpPr txBox="1"/>
          <p:nvPr/>
        </p:nvSpPr>
        <p:spPr>
          <a:xfrm>
            <a:off x="6688093" y="4618806"/>
            <a:ext cx="95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FBF24-88AA-4F0E-94A6-77F02FE42CAD}"/>
              </a:ext>
            </a:extLst>
          </p:cNvPr>
          <p:cNvSpPr/>
          <p:nvPr/>
        </p:nvSpPr>
        <p:spPr>
          <a:xfrm>
            <a:off x="6884943" y="4997592"/>
            <a:ext cx="558800" cy="730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224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A2BD2-3BD4-46AC-AF7D-552C56AFFBFA}"/>
              </a:ext>
            </a:extLst>
          </p:cNvPr>
          <p:cNvCxnSpPr/>
          <p:nvPr/>
        </p:nvCxnSpPr>
        <p:spPr>
          <a:xfrm>
            <a:off x="3543300" y="5441950"/>
            <a:ext cx="5270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413DBA-D0CB-469C-87EF-66DD210C8F1F}"/>
              </a:ext>
            </a:extLst>
          </p:cNvPr>
          <p:cNvCxnSpPr/>
          <p:nvPr/>
        </p:nvCxnSpPr>
        <p:spPr>
          <a:xfrm>
            <a:off x="5583193" y="5441950"/>
            <a:ext cx="5270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29895D-CF00-4F67-AF7E-3BC883481FF3}"/>
              </a:ext>
            </a:extLst>
          </p:cNvPr>
          <p:cNvSpPr txBox="1"/>
          <p:nvPr/>
        </p:nvSpPr>
        <p:spPr>
          <a:xfrm>
            <a:off x="5487943" y="5417284"/>
            <a:ext cx="657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508CB1-B6C0-4EAB-96B1-6BD71930DEDB}"/>
              </a:ext>
            </a:extLst>
          </p:cNvPr>
          <p:cNvSpPr/>
          <p:nvPr/>
        </p:nvSpPr>
        <p:spPr>
          <a:xfrm>
            <a:off x="8328026" y="4511402"/>
            <a:ext cx="366667" cy="2920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E171C8-D065-421F-9F28-A4B40F39F0B6}"/>
              </a:ext>
            </a:extLst>
          </p:cNvPr>
          <p:cNvSpPr/>
          <p:nvPr/>
        </p:nvSpPr>
        <p:spPr>
          <a:xfrm>
            <a:off x="8328026" y="5081105"/>
            <a:ext cx="366667" cy="292070"/>
          </a:xfrm>
          <a:prstGeom prst="rect">
            <a:avLst/>
          </a:prstGeom>
          <a:solidFill>
            <a:srgbClr val="709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95A2A0-B020-4EDD-AD58-29D939919547}"/>
              </a:ext>
            </a:extLst>
          </p:cNvPr>
          <p:cNvSpPr/>
          <p:nvPr/>
        </p:nvSpPr>
        <p:spPr>
          <a:xfrm>
            <a:off x="8328026" y="5648116"/>
            <a:ext cx="366667" cy="2920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95D160-0775-47DA-BF17-F6C506B7384B}"/>
              </a:ext>
            </a:extLst>
          </p:cNvPr>
          <p:cNvSpPr txBox="1"/>
          <p:nvPr/>
        </p:nvSpPr>
        <p:spPr>
          <a:xfrm>
            <a:off x="8715286" y="4472771"/>
            <a:ext cx="209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Undersample</a:t>
            </a: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1C4B8-F513-4D2C-80B7-00C0E3B89E2A}"/>
              </a:ext>
            </a:extLst>
          </p:cNvPr>
          <p:cNvSpPr txBox="1"/>
          <p:nvPr/>
        </p:nvSpPr>
        <p:spPr>
          <a:xfrm>
            <a:off x="8715286" y="5038097"/>
            <a:ext cx="209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Before SMOTE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371EC9-C5BD-49DD-88B1-316B8DC35F17}"/>
              </a:ext>
            </a:extLst>
          </p:cNvPr>
          <p:cNvSpPr txBox="1"/>
          <p:nvPr/>
        </p:nvSpPr>
        <p:spPr>
          <a:xfrm>
            <a:off x="8715286" y="5603423"/>
            <a:ext cx="2486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SMOTE-ed samples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0BE4D0-5BC5-4136-B168-5E9117CFF6C6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31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34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03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 SMOTE and Various Class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4C39A-5DBA-4B27-BB50-CC8BC75C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4" y="2022101"/>
            <a:ext cx="5500172" cy="3700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2BD88-A948-432A-8CCE-15DFE2CA8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068190"/>
            <a:ext cx="5661026" cy="375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251A4-C960-4C70-9646-0453BC9AACF5}"/>
              </a:ext>
            </a:extLst>
          </p:cNvPr>
          <p:cNvSpPr txBox="1"/>
          <p:nvPr/>
        </p:nvSpPr>
        <p:spPr>
          <a:xfrm>
            <a:off x="1576387" y="1485295"/>
            <a:ext cx="903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Plots of Accuracy against Majority Class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B62F7-E656-4D0B-8B91-7DD92C207FF7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32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22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03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 SMOTE and Various Class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9F436-3D20-4F9A-B83C-3B51B345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4" y="1970773"/>
            <a:ext cx="5802800" cy="3970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A8CA8D-0676-4887-8129-183D4EDB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36" y="1970773"/>
            <a:ext cx="5681990" cy="379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6218C-2C29-4F3E-A3F1-40A71D3A6616}"/>
              </a:ext>
            </a:extLst>
          </p:cNvPr>
          <p:cNvSpPr txBox="1"/>
          <p:nvPr/>
        </p:nvSpPr>
        <p:spPr>
          <a:xfrm>
            <a:off x="1576387" y="1481527"/>
            <a:ext cx="9039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Plots of AUC against Majority Class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25365-4666-429F-B202-51ED53AC18F1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33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77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03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 SMOTE and Various Class Distributions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C9173-F912-4AB0-B739-6DD052E13B7E}"/>
              </a:ext>
            </a:extLst>
          </p:cNvPr>
          <p:cNvSpPr txBox="1"/>
          <p:nvPr/>
        </p:nvSpPr>
        <p:spPr>
          <a:xfrm>
            <a:off x="282574" y="1820230"/>
            <a:ext cx="11337926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Fluctuating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behaviour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both model accuracy and AUC is associated with the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stochastic nature of the classification algorithms or evaluation procedures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Fluctuation reduces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(graph becomes more stable) as the majority class size increases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 the majority class size increases, both the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accuracy and AUC increase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Due to an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increase in the number of samples being SMOTE-ed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SMOTE-ed samples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much more predictable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the classification models. This predictability contributes to the increase of model accuracy and AUC.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SMOTE improves model performance scores, but dataset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 not be SMOTE-ed too much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E0C98-A89C-4727-83CC-B1DF2E45D219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34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737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(343 Samples)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EC51CB-67E4-486E-B25A-B2FC9424F473}"/>
              </a:ext>
            </a:extLst>
          </p:cNvPr>
          <p:cNvSpPr txBox="1"/>
          <p:nvPr/>
        </p:nvSpPr>
        <p:spPr>
          <a:xfrm>
            <a:off x="282574" y="1575216"/>
            <a:ext cx="6251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Holdout Method and CV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Random Forest Classifier</a:t>
            </a:r>
            <a:endParaRPr lang="en-MY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D0349-44EE-46C9-8CE3-A9659561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623742"/>
            <a:ext cx="4759326" cy="146777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8EDD3-6246-429B-80DF-84740DCF7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4" y="3071719"/>
            <a:ext cx="4759326" cy="291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25BD7C-E239-4E73-9E07-1B996A52E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74" y="2689707"/>
            <a:ext cx="6251574" cy="3320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D44900-89BA-4063-91F5-841F85E8A34B}"/>
              </a:ext>
            </a:extLst>
          </p:cNvPr>
          <p:cNvSpPr/>
          <p:nvPr/>
        </p:nvSpPr>
        <p:spPr>
          <a:xfrm>
            <a:off x="282574" y="5628758"/>
            <a:ext cx="6251574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E0361-FC27-432A-BF7E-A6EA192FA05C}"/>
              </a:ext>
            </a:extLst>
          </p:cNvPr>
          <p:cNvSpPr/>
          <p:nvPr/>
        </p:nvSpPr>
        <p:spPr>
          <a:xfrm>
            <a:off x="6680200" y="5395913"/>
            <a:ext cx="4722810" cy="56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52E6B-8C3E-44D8-A5D1-E00740D0C9AC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35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4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737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(343 Samples)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AE487-CD62-4CAE-AC1E-B42F0DC1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" y="1633267"/>
            <a:ext cx="5486400" cy="451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E8F171-ADE7-4C91-949C-52288CC6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686777"/>
            <a:ext cx="5524468" cy="446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5A39D-4633-4C96-91D1-D76FCCDA5745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36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183F6-2BD5-4FB9-88E8-D1ECCDB5CDB6}"/>
              </a:ext>
            </a:extLst>
          </p:cNvPr>
          <p:cNvSpPr txBox="1"/>
          <p:nvPr/>
        </p:nvSpPr>
        <p:spPr>
          <a:xfrm>
            <a:off x="6996548" y="1398486"/>
            <a:ext cx="4696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Mild Cognitive Impairment (MCI)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ini-Cog assessments feasible for pharmacy students to evaluate cognitive  function in elderly patients | Latest news for Doctors, Nurses and  Pharmacists | Pharmacy">
            <a:extLst>
              <a:ext uri="{FF2B5EF4-FFF2-40B4-BE49-F238E27FC236}">
                <a16:creationId xmlns:a16="http://schemas.microsoft.com/office/drawing/2014/main" id="{FC7CED28-5B73-4C7C-8EE3-D08A6EAA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94" y="24404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76285-0CCB-4BC0-A16E-049EE97183D4}"/>
              </a:ext>
            </a:extLst>
          </p:cNvPr>
          <p:cNvSpPr txBox="1"/>
          <p:nvPr/>
        </p:nvSpPr>
        <p:spPr>
          <a:xfrm>
            <a:off x="498760" y="1402263"/>
            <a:ext cx="469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Frailty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Frailty - Exercise is Medicine">
            <a:extLst>
              <a:ext uri="{FF2B5EF4-FFF2-40B4-BE49-F238E27FC236}">
                <a16:creationId xmlns:a16="http://schemas.microsoft.com/office/drawing/2014/main" id="{2B584096-710D-45AE-A1C3-2E9BD4D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0" r="12860"/>
          <a:stretch/>
        </p:blipFill>
        <p:spPr bwMode="auto">
          <a:xfrm>
            <a:off x="942106" y="2440485"/>
            <a:ext cx="3810000" cy="28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EB289-8C51-427F-A0A4-432662CB03F3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27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(343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C9173-F912-4AB0-B739-6DD052E13B7E}"/>
              </a:ext>
            </a:extLst>
          </p:cNvPr>
          <p:cNvSpPr txBox="1"/>
          <p:nvPr/>
        </p:nvSpPr>
        <p:spPr>
          <a:xfrm>
            <a:off x="282574" y="1820230"/>
            <a:ext cx="113379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model accuracy was the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among all the classification tasks and class distributions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 described previously, the high performance in evaluation scores are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associated with the predictability of SMOTE-ed samples</a:t>
            </a:r>
          </a:p>
          <a:p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While the model performance scores show good results, it is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 a good option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apply the models from this approach for the disease classification.</a:t>
            </a:r>
            <a:endParaRPr lang="en-MY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765C9-33AC-453C-9377-7B28E98EE7C7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37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580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775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(100 Samples)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EC51CB-67E4-486E-B25A-B2FC9424F473}"/>
              </a:ext>
            </a:extLst>
          </p:cNvPr>
          <p:cNvSpPr txBox="1"/>
          <p:nvPr/>
        </p:nvSpPr>
        <p:spPr>
          <a:xfrm>
            <a:off x="282574" y="1575216"/>
            <a:ext cx="6251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Highest Holdout Method and CV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Random Forest Classifier</a:t>
            </a:r>
            <a:endParaRPr lang="en-MY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25AC7-2045-4FA3-9EE2-C72983B0B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3" y="2703194"/>
            <a:ext cx="6134101" cy="3261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F81DF-927E-41E9-BC13-DE5B3622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49" y="1565737"/>
            <a:ext cx="4819651" cy="43986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D44900-89BA-4063-91F5-841F85E8A34B}"/>
              </a:ext>
            </a:extLst>
          </p:cNvPr>
          <p:cNvSpPr/>
          <p:nvPr/>
        </p:nvSpPr>
        <p:spPr>
          <a:xfrm>
            <a:off x="319088" y="5591860"/>
            <a:ext cx="6062662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06C2C-2DAE-4147-B939-3050374EEE84}"/>
              </a:ext>
            </a:extLst>
          </p:cNvPr>
          <p:cNvSpPr/>
          <p:nvPr/>
        </p:nvSpPr>
        <p:spPr>
          <a:xfrm>
            <a:off x="6838948" y="5359764"/>
            <a:ext cx="4819651" cy="584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7ACF4-79BA-49CD-AE43-01C19856CEE0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38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9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10144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(100 Samples)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037F-48DC-42E3-B213-9F9506A5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6" y="1577241"/>
            <a:ext cx="5496448" cy="456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862E3B-4CE5-4839-8CA5-52F8B8CC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74" y="1557173"/>
            <a:ext cx="5496449" cy="4589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F2BBD-7952-4C92-834E-8723937F5B43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39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143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Binary Classification of Robust and Frail with MCI (100 Samples)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C9173-F912-4AB0-B739-6DD052E13B7E}"/>
              </a:ext>
            </a:extLst>
          </p:cNvPr>
          <p:cNvSpPr txBox="1"/>
          <p:nvPr/>
        </p:nvSpPr>
        <p:spPr>
          <a:xfrm>
            <a:off x="282574" y="1820230"/>
            <a:ext cx="113379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 accuracy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 as high as second distribution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(343 samples), due to less SMOTE-ed samples and subsequently less predictability</a:t>
            </a:r>
          </a:p>
          <a:p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conducting SMOTE for a small number of samples, there is now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sufficient number of samples for the dataset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(200 samples), while keeping the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reliability of the model in control</a:t>
            </a:r>
            <a:endParaRPr lang="en-MY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F9698-1587-47EA-9C95-1E1A75DE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81" y="3383717"/>
            <a:ext cx="4541838" cy="2851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7F416-292F-4FAD-B14A-07651BBADFCC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40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5BEBB69-7448-4982-BDF2-7E26C6C1DEFB}"/>
              </a:ext>
            </a:extLst>
          </p:cNvPr>
          <p:cNvSpPr/>
          <p:nvPr/>
        </p:nvSpPr>
        <p:spPr>
          <a:xfrm rot="1572898">
            <a:off x="3817030" y="4202050"/>
            <a:ext cx="857755" cy="226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1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 Blood Biomarkers in CF (6 classes)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96564-10EC-4B3C-8E09-B026E483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4" y="1620571"/>
            <a:ext cx="2297654" cy="3063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4FD63-FCC0-461A-9155-78E14320A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228" y="1620570"/>
            <a:ext cx="2297654" cy="3063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13013-9029-4522-A34A-2A2F98CED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882" y="1620570"/>
            <a:ext cx="2297654" cy="3063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184E89-F235-4DE1-BD63-BE2D53094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535" y="1620570"/>
            <a:ext cx="2297655" cy="3063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A6399C-3F01-45F7-91E5-F6CF7F170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189" y="1620567"/>
            <a:ext cx="2297656" cy="306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227B5-677A-4CAA-92D5-4E8EA4BAA42F}"/>
              </a:ext>
            </a:extLst>
          </p:cNvPr>
          <p:cNvSpPr txBox="1"/>
          <p:nvPr/>
        </p:nvSpPr>
        <p:spPr>
          <a:xfrm>
            <a:off x="282574" y="4942366"/>
            <a:ext cx="1133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Frequently returned features (features that were returned by at least 4 algorithms):</a:t>
            </a:r>
          </a:p>
          <a:p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Serum Homocysteine, Neutrophils, RBC, Serum Folate, Haemoglobin, White Cell Count, Platelets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40797-799D-433C-94CA-17D914BD8479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41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509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 Blood Biomarkers in CF (Robust and Non-Robust)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BC698-8381-4912-B280-B978C98D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3" y="1620567"/>
            <a:ext cx="2297657" cy="3063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BCAB7-C08E-4115-9221-79526AF8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230" y="1620565"/>
            <a:ext cx="2297657" cy="3063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6DB33-5EAD-46E5-A2E0-2BD47CA4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887" y="1620564"/>
            <a:ext cx="2297658" cy="3063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D2862-45D2-4E1B-A326-E926537B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544" y="1620564"/>
            <a:ext cx="2297658" cy="3063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5C3B9C-504E-435A-8A43-1DCB1FAF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202" y="1615413"/>
            <a:ext cx="2301521" cy="30686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7028D5-CC35-4767-AB18-9255562B2653}"/>
              </a:ext>
            </a:extLst>
          </p:cNvPr>
          <p:cNvSpPr txBox="1"/>
          <p:nvPr/>
        </p:nvSpPr>
        <p:spPr>
          <a:xfrm>
            <a:off x="282574" y="4942366"/>
            <a:ext cx="11337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Frequently returned features:</a:t>
            </a:r>
          </a:p>
          <a:p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Platelets, RBC, Neutrophils, Serum Homocysteine, 25-hydroxy Vitamin D, HDL Cholesterol, Creatinine, Thyroid Stimulating Hormone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05BBC-740C-47C8-8B3F-13EC858A4AAC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42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1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3" y="992304"/>
            <a:ext cx="11626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 Blood Biomarkers in CF (Robust and Frail with MCI – 76 Samples)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D7D9E-B7DA-4386-AA4A-30BA8DC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2" y="1620567"/>
            <a:ext cx="4591451" cy="3060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3FC1D-AC84-4952-AD4B-4D8F44A86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023" y="1620566"/>
            <a:ext cx="4591452" cy="3060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8F5536-483B-491A-8D68-A29BD2B4C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474" y="1620564"/>
            <a:ext cx="2295727" cy="3060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E9AE40-8948-4710-B792-02CB59FB6D21}"/>
              </a:ext>
            </a:extLst>
          </p:cNvPr>
          <p:cNvSpPr txBox="1"/>
          <p:nvPr/>
        </p:nvSpPr>
        <p:spPr>
          <a:xfrm>
            <a:off x="282574" y="4942366"/>
            <a:ext cx="11337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Frequently returned features:</a:t>
            </a:r>
          </a:p>
          <a:p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Total Bilirubin, Serum Homocysteine, RBC, MCV, Thyroid Stimulating Hormone, PCV, Lymphocytes, Serum Folate, Glucose, Haemoglobin, Albumin/Globulin ratio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A52D3-03EF-4A5A-A917-2DC81E370E94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43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9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3" y="992304"/>
            <a:ext cx="11626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 Blood Biomarkers in CF (Robust and Frail with MCI – 343 Samples)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CA1B-1F6D-4556-B272-44E53AEB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3" y="1620565"/>
            <a:ext cx="4591451" cy="3060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CB220-7745-40EC-8847-575F7D95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024" y="1620566"/>
            <a:ext cx="4591451" cy="3060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C5549-1A5E-43D1-B9DE-BCC6A1976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475" y="1620564"/>
            <a:ext cx="2295726" cy="30609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7AFDF6-C3B7-4437-B94D-979088E0264F}"/>
              </a:ext>
            </a:extLst>
          </p:cNvPr>
          <p:cNvSpPr txBox="1"/>
          <p:nvPr/>
        </p:nvSpPr>
        <p:spPr>
          <a:xfrm>
            <a:off x="282574" y="4942366"/>
            <a:ext cx="11626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Frequently returned features:</a:t>
            </a:r>
          </a:p>
          <a:p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Serum Homocysteine, C-Reactive Protein, RBC, PCV, ALT, Sodium, Serum Folate, 25-hydroxy Vitamin D, Potassium, Creatinine, Neutrophils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3699-76C9-4252-BAEC-758187B4254D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44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12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3" y="992304"/>
            <a:ext cx="1163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 Blood Biomarkers in CF (Robust and Frail with MCI – 100 Samples)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75155-A682-4EA1-BA4D-D12CA856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4" y="1617997"/>
            <a:ext cx="4595304" cy="3063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B0562-997E-4454-8EB5-9E6C70476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98" y="1617997"/>
            <a:ext cx="4595304" cy="3063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EFA01-95E6-4D3B-839E-208F66BDA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402" y="1617996"/>
            <a:ext cx="2297653" cy="3063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3BBB3D-BEEF-46E6-8D65-A895AE23729F}"/>
              </a:ext>
            </a:extLst>
          </p:cNvPr>
          <p:cNvSpPr txBox="1"/>
          <p:nvPr/>
        </p:nvSpPr>
        <p:spPr>
          <a:xfrm>
            <a:off x="282574" y="4942366"/>
            <a:ext cx="11337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Frequently returned features:</a:t>
            </a:r>
          </a:p>
          <a:p>
            <a:r>
              <a:rPr lang="en-MY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Serum Folate, PCV, Chloride, Glucose, C-Reactive Protein, Serum Homocysteine, pH, ALT, RBC, Creatinine, Vitamin B12, LDL Cholesterol, White Cell 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EDFFAD-EA33-4642-B8F8-4115E6FC214D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45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68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 Blood Biomarkers in CF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AE575-B328-4C81-A35C-739A87FD076C}"/>
              </a:ext>
            </a:extLst>
          </p:cNvPr>
          <p:cNvSpPr txBox="1"/>
          <p:nvPr/>
        </p:nvSpPr>
        <p:spPr>
          <a:xfrm>
            <a:off x="282574" y="1820230"/>
            <a:ext cx="113379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we compare the Significant Blood Biomarkers from all classification groups (1 multiclass and 4 binary classification), we find</a:t>
            </a:r>
            <a:r>
              <a:rPr lang="en-MY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these biomarkers to be frequently appearing:</a:t>
            </a:r>
          </a:p>
          <a:p>
            <a:endParaRPr lang="en-MY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Serum Homocysteine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– 5 classification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RBC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– 5 classification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Serum Folate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– 4 classification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strong indication that these 3 biomarkers are associated with Cognitive Frailty in Elderly People</a:t>
            </a:r>
          </a:p>
          <a:p>
            <a:pPr algn="ctr"/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has been further validated with medical researchers whereby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serums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have a strong correlation with CF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BA2FE-28C3-47AC-92EF-DB87FF3446A5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46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0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BCB4A5-82EA-4F9F-94E0-C55168E464EB}"/>
              </a:ext>
            </a:extLst>
          </p:cNvPr>
          <p:cNvSpPr txBox="1"/>
          <p:nvPr/>
        </p:nvSpPr>
        <p:spPr>
          <a:xfrm>
            <a:off x="6096000" y="2151727"/>
            <a:ext cx="51538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Weakness, slowness, low level of physical activity, exhaustion and poor endurance, and weight loss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3DCF6-BF9D-4BE5-B4A2-D833EFD78FC0}"/>
              </a:ext>
            </a:extLst>
          </p:cNvPr>
          <p:cNvSpPr txBox="1"/>
          <p:nvPr/>
        </p:nvSpPr>
        <p:spPr>
          <a:xfrm>
            <a:off x="498760" y="1402263"/>
            <a:ext cx="469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Frailty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Picture 4" descr="Frailty - Exercise is Medicine">
            <a:extLst>
              <a:ext uri="{FF2B5EF4-FFF2-40B4-BE49-F238E27FC236}">
                <a16:creationId xmlns:a16="http://schemas.microsoft.com/office/drawing/2014/main" id="{711A8B8C-22C7-4A8F-9431-023BEF958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0" r="12860"/>
          <a:stretch/>
        </p:blipFill>
        <p:spPr bwMode="auto">
          <a:xfrm>
            <a:off x="942106" y="2402110"/>
            <a:ext cx="3810000" cy="28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22E37-A793-470D-83AD-EAB39872FA3E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80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03959"/>
              </p:ext>
            </p:extLst>
          </p:nvPr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AE575-B328-4C81-A35C-739A87FD076C}"/>
              </a:ext>
            </a:extLst>
          </p:cNvPr>
          <p:cNvSpPr txBox="1"/>
          <p:nvPr/>
        </p:nvSpPr>
        <p:spPr>
          <a:xfrm>
            <a:off x="282574" y="1820230"/>
            <a:ext cx="113379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Cognitive Frailty (CF) is a </a:t>
            </a:r>
            <a:r>
              <a:rPr lang="en-US" sz="1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prevalent condition affecting older adults</a:t>
            </a: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which requires early and rapid medical intervention by medical professionals</a:t>
            </a:r>
          </a:p>
          <a:p>
            <a:pPr marL="342900" indent="-342900" algn="just">
              <a:buAutoNum type="arabicPeriod"/>
            </a:pPr>
            <a:endParaRPr lang="en-US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existence of a classification model for Cognitive Frailty (CF) helps in identifying the condition among older adults at its </a:t>
            </a:r>
            <a:r>
              <a:rPr lang="en-US" sz="18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presymptomatic</a:t>
            </a: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stages in a short duration of time</a:t>
            </a:r>
          </a:p>
          <a:p>
            <a:pPr marL="342900" indent="-342900" algn="just">
              <a:buAutoNum type="arabicPeriod"/>
            </a:pPr>
            <a:endParaRPr lang="en-MY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MY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implementing a classification model using biomarkers such as blood parameters, it is possible to identify Cognitive Frailty </a:t>
            </a:r>
            <a:r>
              <a:rPr lang="en-MY" sz="1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tissue and serum collection from patients</a:t>
            </a:r>
            <a:r>
              <a:rPr lang="en-MY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rather than the existing clinical measurements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endParaRPr lang="en-MY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sz="1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</a:t>
            </a: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imbalance</a:t>
            </a:r>
            <a:r>
              <a:rPr lang="en-US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selected dataset contributed greatly to the poor accuracy of multiclass classification. Future efforts on enabling a high performing classification model should ensure a well-balanced dataset is used.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40736-7260-40EC-9E45-F3DB1859C04E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47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24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60411"/>
              </p:ext>
            </p:extLst>
          </p:nvPr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AE575-B328-4C81-A35C-739A87FD076C}"/>
              </a:ext>
            </a:extLst>
          </p:cNvPr>
          <p:cNvSpPr txBox="1"/>
          <p:nvPr/>
        </p:nvSpPr>
        <p:spPr>
          <a:xfrm>
            <a:off x="282574" y="1820230"/>
            <a:ext cx="1133792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[1]	L. P. Fried et al., “Frailty in older adults: evidence for a phenotype,”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J. </a:t>
            </a:r>
            <a:r>
              <a:rPr lang="en-US" sz="14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Gerontol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A Biol. Sci. Med. Sci.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56, no. 3, pp. M146-56, 2001. </a:t>
            </a:r>
          </a:p>
          <a:p>
            <a:pPr algn="just"/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[2]	 Z. S.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Nasreddine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N. A. Phillips, V. R.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Bã©Dirian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S. Charbonneau, V. Whitehead, I. Collin, J. L. Cummings, and H.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Chertkow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“The Montreal Cognitive Assessment,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MoCA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A Brief Screening Tool For Mild Cognitive Impairment,”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Journal of the American Geriatrics Society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53, no. 4, pp. 695–699, 2005.</a:t>
            </a:r>
          </a:p>
          <a:p>
            <a:pPr algn="just"/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[3]	Buchman, A. and Bennett, D., 2013. Cognitive frailty.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journal of nutrition, health &amp; aging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17(9), pp.738-739.</a:t>
            </a:r>
          </a:p>
          <a:p>
            <a:pPr algn="just"/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[4]	H. Shimada, H.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Makizako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T. Doi, K.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Tsutsumimoto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S. Lee, and T. Suzuki, “P3-371: Impact of Cognitive Frailty on Daily Activities in Older Persons,” </a:t>
            </a:r>
            <a:r>
              <a:rPr lang="en-US" sz="14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Alzheimers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Dementia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12, 2016.</a:t>
            </a:r>
          </a:p>
          <a:p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[5]	C. Cano, R. Samper-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Ternent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S. A.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Snih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K.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Markides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K. J.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Ottenbacher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“Frailty and cognitive impairment as predictors of mortality in older Mexican Americans,”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journal of nutrition, health &amp; aging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16, no. 2, pp. 142–147, 2011.</a:t>
            </a:r>
          </a:p>
          <a:p>
            <a:pPr algn="just"/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[6]	N. Malek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Rivan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et al., "Cognitive frailty among Malaysian older adults: baseline findings from the LRGS TUA cohort study",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Clinical Interventions in Aging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14, pp. 1343-1352, 2019. Available: 10.2147/cia.s211027 [Accessed 6 February 2021].</a:t>
            </a:r>
          </a:p>
          <a:p>
            <a:pPr algn="just"/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[7]	H. Kim, P. A. Higgins, D. H.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Canaday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C. J.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Burant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T. R.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Hornick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“Frailty assessment in the geriatric outpatient clinic,”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Geriatrics &amp; Gerontology International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14, no. 1, pp. 78–83, 2013.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9907F-D8B1-418A-A033-317377A4F0FA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48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11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AE575-B328-4C81-A35C-739A87FD076C}"/>
              </a:ext>
            </a:extLst>
          </p:cNvPr>
          <p:cNvSpPr txBox="1"/>
          <p:nvPr/>
        </p:nvSpPr>
        <p:spPr>
          <a:xfrm>
            <a:off x="282574" y="1820230"/>
            <a:ext cx="113379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[8]	F.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Babič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L.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Trtica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Majnarić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Bekić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A.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Holzinger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“Machine learning for family doctors: A case of cluster analysis for studying aging associated comorbidities and frailty,” in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Lecture Notes in Computer Science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Cham: Springer International Publishing, 2019, pp. 178–194, 2019.</a:t>
            </a:r>
          </a:p>
          <a:p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[9]	A. P. Hassler, E.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Menasalvas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F. J. García-García, L. Rodríguez-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Mañas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A.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Holzinger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“Importance of medical data preprocessing in predictive modeling and risk factor discovery for the frailty syndrome,”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BMC Med. Inform. </a:t>
            </a:r>
            <a:r>
              <a:rPr lang="en-US" sz="14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Decis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4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19, no. 1, p. 33, 2019.</a:t>
            </a:r>
          </a:p>
          <a:p>
            <a:endParaRPr lang="en-US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[10]	M. S. Crane, “Classification and prediction of clinical Alzheimer’s diagnosis based on plasma </a:t>
            </a:r>
            <a:r>
              <a:rPr lang="en-US" sz="1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signalling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proteins,” 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Ann. Clin. </a:t>
            </a:r>
            <a:r>
              <a:rPr lang="en-US" sz="14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Biochem</a:t>
            </a:r>
            <a:r>
              <a:rPr lang="en-US" sz="1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r>
              <a:rPr lang="en-US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vol. 45, no. 2, pp. 231–232, 2008.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24BB8-878D-4A77-8563-C6CED4C94934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49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20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6EEFC-3923-43CD-B111-E32D9D2208A2}"/>
              </a:ext>
            </a:extLst>
          </p:cNvPr>
          <p:cNvSpPr txBox="1"/>
          <p:nvPr/>
        </p:nvSpPr>
        <p:spPr>
          <a:xfrm>
            <a:off x="282574" y="992304"/>
            <a:ext cx="983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Achievements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24BB8-878D-4A77-8563-C6CED4C94934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49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50072-02FB-4B31-9E82-3A230D93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4" y="2112446"/>
            <a:ext cx="6092486" cy="232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8053F-4082-40C7-A79A-1F92E51CB5A8}"/>
              </a:ext>
            </a:extLst>
          </p:cNvPr>
          <p:cNvSpPr txBox="1"/>
          <p:nvPr/>
        </p:nvSpPr>
        <p:spPr>
          <a:xfrm>
            <a:off x="1007944" y="4850737"/>
            <a:ext cx="4641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IEEE BHI-BSN 2021 (Accepted and Presented)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0BD8D-D215-498C-BB06-480058645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51" y="3276599"/>
            <a:ext cx="5334000" cy="1269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B24864-26AD-4BD7-B4CD-DC45498BAD66}"/>
              </a:ext>
            </a:extLst>
          </p:cNvPr>
          <p:cNvSpPr txBox="1"/>
          <p:nvPr/>
        </p:nvSpPr>
        <p:spPr>
          <a:xfrm>
            <a:off x="7478698" y="4850737"/>
            <a:ext cx="3388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iCAN 2021 (Canada)</a:t>
            </a:r>
          </a:p>
        </p:txBody>
      </p:sp>
    </p:spTree>
    <p:extLst>
      <p:ext uri="{BB962C8B-B14F-4D97-AF65-F5344CB8AC3E}">
        <p14:creationId xmlns:p14="http://schemas.microsoft.com/office/powerpoint/2010/main" val="1372147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CF37F-615E-4E60-91D2-7028B7E6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2B32E-C1ED-4596-B776-FEC6CF0D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6" b="44338"/>
          <a:stretch/>
        </p:blipFill>
        <p:spPr>
          <a:xfrm>
            <a:off x="0" y="437360"/>
            <a:ext cx="6096000" cy="5876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54AA1-958F-4AD4-8E4F-FA3D357BCA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63" r="15463"/>
          <a:stretch/>
        </p:blipFill>
        <p:spPr>
          <a:xfrm>
            <a:off x="6096001" y="438525"/>
            <a:ext cx="6096000" cy="5883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E3634F-9A20-4A5A-A1A5-B6470593FCDF}"/>
              </a:ext>
            </a:extLst>
          </p:cNvPr>
          <p:cNvSpPr/>
          <p:nvPr/>
        </p:nvSpPr>
        <p:spPr>
          <a:xfrm>
            <a:off x="-2" y="437361"/>
            <a:ext cx="12192002" cy="59298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DFF2C4-381A-4EA7-AB81-CC6BB9AB63B9}"/>
              </a:ext>
            </a:extLst>
          </p:cNvPr>
          <p:cNvSpPr txBox="1"/>
          <p:nvPr/>
        </p:nvSpPr>
        <p:spPr>
          <a:xfrm>
            <a:off x="775855" y="3222486"/>
            <a:ext cx="10640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GB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32F4-386D-492D-8440-CD535B32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3" t="36363" r="19899" b="45873"/>
          <a:stretch/>
        </p:blipFill>
        <p:spPr>
          <a:xfrm>
            <a:off x="6251936" y="1749117"/>
            <a:ext cx="4031672" cy="1218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21B48-45C7-463A-BF2E-F1F3857CE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47" y="1815212"/>
            <a:ext cx="2674215" cy="10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BCB4A5-82EA-4F9F-94E0-C55168E464EB}"/>
              </a:ext>
            </a:extLst>
          </p:cNvPr>
          <p:cNvSpPr txBox="1"/>
          <p:nvPr/>
        </p:nvSpPr>
        <p:spPr>
          <a:xfrm>
            <a:off x="942106" y="1659285"/>
            <a:ext cx="515389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condition </a:t>
            </a:r>
            <a:r>
              <a:rPr lang="en-US" sz="32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characterised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as cognitive decline that is greater than normal for an individual's age and education level but does not significantly interfere with everyday activities. [2]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D9DCB-01DD-4252-AAE8-EE2CC9AC3D7F}"/>
              </a:ext>
            </a:extLst>
          </p:cNvPr>
          <p:cNvSpPr txBox="1"/>
          <p:nvPr/>
        </p:nvSpPr>
        <p:spPr>
          <a:xfrm>
            <a:off x="6996548" y="1398486"/>
            <a:ext cx="4696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Mild Cognitive Impairment (MCI)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Mini-Cog assessments feasible for pharmacy students to evaluate cognitive  function in elderly patients | Latest news for Doctors, Nurses and  Pharmacists | Pharmacy">
            <a:extLst>
              <a:ext uri="{FF2B5EF4-FFF2-40B4-BE49-F238E27FC236}">
                <a16:creationId xmlns:a16="http://schemas.microsoft.com/office/drawing/2014/main" id="{C86F8980-68C1-48CB-86C4-DC4D930C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94" y="24404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A0EC54-CD29-482F-817C-12792916F813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1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183F6-2BD5-4FB9-88E8-D1ECCDB5CDB6}"/>
              </a:ext>
            </a:extLst>
          </p:cNvPr>
          <p:cNvSpPr txBox="1"/>
          <p:nvPr/>
        </p:nvSpPr>
        <p:spPr>
          <a:xfrm>
            <a:off x="6996548" y="1107541"/>
            <a:ext cx="4696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Mild Cognitive Impairment (MCI)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ini-Cog assessments feasible for pharmacy students to evaluate cognitive  function in elderly patients | Latest news for Doctors, Nurses and  Pharmacists | Pharmacy">
            <a:extLst>
              <a:ext uri="{FF2B5EF4-FFF2-40B4-BE49-F238E27FC236}">
                <a16:creationId xmlns:a16="http://schemas.microsoft.com/office/drawing/2014/main" id="{FC7CED28-5B73-4C7C-8EE3-D08A6EAA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94" y="24404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76285-0CCB-4BC0-A16E-049EE97183D4}"/>
              </a:ext>
            </a:extLst>
          </p:cNvPr>
          <p:cNvSpPr txBox="1"/>
          <p:nvPr/>
        </p:nvSpPr>
        <p:spPr>
          <a:xfrm>
            <a:off x="498760" y="1111318"/>
            <a:ext cx="469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Frailty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Frailty - Exercise is Medicine">
            <a:extLst>
              <a:ext uri="{FF2B5EF4-FFF2-40B4-BE49-F238E27FC236}">
                <a16:creationId xmlns:a16="http://schemas.microsoft.com/office/drawing/2014/main" id="{2B584096-710D-45AE-A1C3-2E9BD4D85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0" r="12860"/>
          <a:stretch/>
        </p:blipFill>
        <p:spPr bwMode="auto">
          <a:xfrm>
            <a:off x="942106" y="2440485"/>
            <a:ext cx="3810000" cy="28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0B7534-5664-43C9-B5E8-DA099376665A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7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E37DB-E8BB-4A26-85FF-0C383DF86A9E}"/>
              </a:ext>
            </a:extLst>
          </p:cNvPr>
          <p:cNvSpPr txBox="1"/>
          <p:nvPr/>
        </p:nvSpPr>
        <p:spPr>
          <a:xfrm>
            <a:off x="3741780" y="1281800"/>
            <a:ext cx="4696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Cognitive Frailty</a:t>
            </a:r>
            <a:endParaRPr lang="en-MY" sz="32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22940-E88C-4EE1-B058-B8E33730D862}"/>
              </a:ext>
            </a:extLst>
          </p:cNvPr>
          <p:cNvSpPr txBox="1"/>
          <p:nvPr/>
        </p:nvSpPr>
        <p:spPr>
          <a:xfrm>
            <a:off x="2217487" y="2151727"/>
            <a:ext cx="77452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 syndrome in older adults with evidence of </a:t>
            </a: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both physical frailty and cognitive impairment</a:t>
            </a:r>
            <a:r>
              <a:rPr lang="en-US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without a clinical diagnosis of Alzheimer’s Disease (AD) or another dementia.” 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A5BD1-BA42-40A9-92AF-6E90F8134D78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9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83E82C-AC76-4986-88F2-B1C3E2978F1B}"/>
              </a:ext>
            </a:extLst>
          </p:cNvPr>
          <p:cNvGraphicFramePr>
            <a:graphicFrameLocks noGrp="1"/>
          </p:cNvGraphicFramePr>
          <p:nvPr/>
        </p:nvGraphicFramePr>
        <p:xfrm>
          <a:off x="0" y="6396336"/>
          <a:ext cx="12192000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22918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2643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0025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3589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3382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621106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B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 Review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&amp; Discussion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Conclusion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8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4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517C3D-BD36-42DF-8094-C1E53340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" y="155929"/>
            <a:ext cx="1649252" cy="669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E37DB-E8BB-4A26-85FF-0C383DF86A9E}"/>
              </a:ext>
            </a:extLst>
          </p:cNvPr>
          <p:cNvSpPr txBox="1"/>
          <p:nvPr/>
        </p:nvSpPr>
        <p:spPr>
          <a:xfrm>
            <a:off x="375125" y="1209072"/>
            <a:ext cx="622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4B85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Impacts of Cognitive Frailty</a:t>
            </a:r>
            <a:endParaRPr lang="en-MY" sz="2400" b="1" dirty="0">
              <a:solidFill>
                <a:srgbClr val="004B85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143BA-FDE8-4923-B953-4A3ADEBBB7AA}"/>
              </a:ext>
            </a:extLst>
          </p:cNvPr>
          <p:cNvSpPr txBox="1"/>
          <p:nvPr/>
        </p:nvSpPr>
        <p:spPr>
          <a:xfrm>
            <a:off x="375124" y="1911232"/>
            <a:ext cx="112488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Older adults with Cognitive Frailty (CF) group have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significant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instrumental activities of daily living (IADL) limitations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such as [4]: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16E00-60FB-4CBE-941D-F4058C3FA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65" y="3436833"/>
            <a:ext cx="1166091" cy="1166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5C9DC-EBC8-48BC-9B72-110FB641B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04" y="3436833"/>
            <a:ext cx="1166091" cy="1166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74995-4DFF-42D1-B82A-11E4C6306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2" y="3436833"/>
            <a:ext cx="1166091" cy="1166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F4D755-319A-40C0-AA6E-38E88C5DA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80" y="3436833"/>
            <a:ext cx="1166091" cy="1166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809BFD-9680-4379-9390-3AF2C76FA0E9}"/>
              </a:ext>
            </a:extLst>
          </p:cNvPr>
          <p:cNvSpPr txBox="1"/>
          <p:nvPr/>
        </p:nvSpPr>
        <p:spPr>
          <a:xfrm>
            <a:off x="665750" y="4783112"/>
            <a:ext cx="2437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a bus or 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5678B-869C-47BA-9452-094BC8FFE5E5}"/>
              </a:ext>
            </a:extLst>
          </p:cNvPr>
          <p:cNvSpPr txBox="1"/>
          <p:nvPr/>
        </p:nvSpPr>
        <p:spPr>
          <a:xfrm>
            <a:off x="3510412" y="4783112"/>
            <a:ext cx="2437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Grocery Shopping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BE1D8-E1EA-44AD-9266-22E1453AAA24}"/>
              </a:ext>
            </a:extLst>
          </p:cNvPr>
          <p:cNvSpPr txBox="1"/>
          <p:nvPr/>
        </p:nvSpPr>
        <p:spPr>
          <a:xfrm>
            <a:off x="6355074" y="4783112"/>
            <a:ext cx="24373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Management of Finances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36DDC-92ED-4136-B864-CBACEC8FF4EF}"/>
              </a:ext>
            </a:extLst>
          </p:cNvPr>
          <p:cNvSpPr txBox="1"/>
          <p:nvPr/>
        </p:nvSpPr>
        <p:spPr>
          <a:xfrm>
            <a:off x="9199736" y="4795769"/>
            <a:ext cx="2437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Housekeeping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4B6984-A481-43F0-A7CE-810BE9227F7D}"/>
              </a:ext>
            </a:extLst>
          </p:cNvPr>
          <p:cNvSpPr txBox="1"/>
          <p:nvPr/>
        </p:nvSpPr>
        <p:spPr>
          <a:xfrm>
            <a:off x="11073418" y="155929"/>
            <a:ext cx="88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</a:t>
            </a:r>
            <a:endParaRPr lang="en-MY" sz="2400" b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5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3680</Words>
  <Application>Microsoft Office PowerPoint</Application>
  <PresentationFormat>Widescreen</PresentationFormat>
  <Paragraphs>778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SHAHIDAN BIN IDRIS</dc:creator>
  <cp:lastModifiedBy>SHAHIDAN BIN IDRIS</cp:lastModifiedBy>
  <cp:revision>36</cp:revision>
  <dcterms:created xsi:type="dcterms:W3CDTF">2021-07-31T08:13:01Z</dcterms:created>
  <dcterms:modified xsi:type="dcterms:W3CDTF">2021-08-07T07:12:59Z</dcterms:modified>
</cp:coreProperties>
</file>